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7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4EB49-B5B5-C0F1-75A1-F783E8428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001DE-D066-DEAC-EC5E-528D1DF45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72F0A-0955-67A2-E1A9-CD1EFF5A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8168-CBC2-AA40-8FBE-C6C7D632AA1F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1C5F-0587-FA06-3357-61D7032B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928F1-9EAB-FE06-2DAF-1398744F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FA92-3C5E-D84E-92B4-70ECA496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1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F75E-E088-50E9-BCA4-6BD92799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9FD4E-40C0-1537-1305-345A92A33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4B0E4-99D0-1D85-9A92-096E0C4F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8168-CBC2-AA40-8FBE-C6C7D632AA1F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8411A-E398-F090-C0E2-D0D441E6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40DC6-E67E-805F-A172-A6B03F3F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FA92-3C5E-D84E-92B4-70ECA496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6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E843D-ED9A-F16B-BD11-5A77B7DA6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6976A-DF42-F006-9CA5-37D211FC0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6FE19-7016-1909-9613-18EFD51F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8168-CBC2-AA40-8FBE-C6C7D632AA1F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B0D60-AEF6-BB0C-FF34-5E87D2EB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ED59A-BC3A-8874-4F64-1145201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FA92-3C5E-D84E-92B4-70ECA496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3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1802-8BA2-FABB-CA97-A05BB738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76953-30D5-E4C6-2B0F-B64EC3163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BC1B4-D7A6-1046-E9CB-7E421307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8168-CBC2-AA40-8FBE-C6C7D632AA1F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17138-FF66-A244-6C42-C4D67BE4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913B-8F51-E455-3F97-5D029D6E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FA92-3C5E-D84E-92B4-70ECA496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5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3D76-E468-DDAC-2432-636ADA47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20E98-4955-1CB4-ED55-96219143C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6DA75-D307-66F8-8A4B-5C9DCE1D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8168-CBC2-AA40-8FBE-C6C7D632AA1F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91DBD-9396-B646-8B42-A4B7FD57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7BD9B-855C-39EF-4568-6505F3D9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FA92-3C5E-D84E-92B4-70ECA496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9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1544-398B-473C-0DE6-74086735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61FDF-8364-564F-1180-ECA8C1616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69CBD-F400-51C2-A7F8-5CDC57649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96CA3-1155-1020-95D7-927E8D37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8168-CBC2-AA40-8FBE-C6C7D632AA1F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ACF04-5DDE-B7E2-08A0-8156C7AC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64EFC-5C0A-CD11-A412-F176A3D3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FA92-3C5E-D84E-92B4-70ECA496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4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9BEE-F327-1A58-7943-A9B3D25F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78810-EC65-1920-89CE-0849BDA7E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A19D6-48A9-DF9E-3150-3B7108B5F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594C6-ACC6-ACC5-3941-8DDD4246A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9F9EB-3D92-8E17-3C2E-A9B24BA54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CA916-21AF-B2D4-B5FF-CA8ADFD5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8168-CBC2-AA40-8FBE-C6C7D632AA1F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3B29B-8572-E9CC-09FB-D5E5444D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1A0DF-BC7F-6E31-2CC2-853BB222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FA92-3C5E-D84E-92B4-70ECA496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7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35008-5BCE-C15B-4202-D92A971D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E944E-11BC-C2B6-D7D3-9707B1F0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8168-CBC2-AA40-8FBE-C6C7D632AA1F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ED6D8-FEC0-864C-7D41-ADEA9BA0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8A682-F6C3-D90E-4C20-F5AC7236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FA92-3C5E-D84E-92B4-70ECA496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9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06572-1C92-093D-10AC-64587403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8168-CBC2-AA40-8FBE-C6C7D632AA1F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6C038-4CED-084B-07A8-3B82814C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0CD79-B027-C72C-F7D4-BC642821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FA92-3C5E-D84E-92B4-70ECA496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1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91CC-0B1D-4B1C-F119-F89A1956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50FC4-839C-3365-0AEB-0E09BA347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41691-B5A2-1E9C-47EB-400C11914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B8AAA-83AF-D993-1634-DDB38A713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8168-CBC2-AA40-8FBE-C6C7D632AA1F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E7B5D-3154-BCED-7638-BA8523B5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0566F-05D2-3B6A-283E-E3EAF44B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FA92-3C5E-D84E-92B4-70ECA496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0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14F0-A8E9-E185-FBC3-0CDC0A12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DBD7C-0238-07AC-ABA1-7EA14B57F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ED4F9-8260-9EF5-9DBF-7FD1C932C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085B8-5F41-11AD-3C6A-DD507A77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8168-CBC2-AA40-8FBE-C6C7D632AA1F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747C5-49B7-1C5E-0132-594943EA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D7437-229E-DE0F-B04A-327F2EF1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FA92-3C5E-D84E-92B4-70ECA496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5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699B2-A4E4-6915-4305-74C19855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20F32-0983-C32C-511C-524B2802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98821-7B6B-152A-DD72-01A568C4D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38168-CBC2-AA40-8FBE-C6C7D632AA1F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BE1C5-3F68-7AC4-5394-8777B61CF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83A84-9C0D-315E-4062-D145650E5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54FA92-3C5E-D84E-92B4-70ECA496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1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BF21E-0985-3E19-6A17-5A6F746956C8}"/>
              </a:ext>
            </a:extLst>
          </p:cNvPr>
          <p:cNvSpPr txBox="1"/>
          <p:nvPr/>
        </p:nvSpPr>
        <p:spPr>
          <a:xfrm>
            <a:off x="4113774" y="930956"/>
            <a:ext cx="489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Plastics for Carbon Sequestration</a:t>
            </a:r>
          </a:p>
        </p:txBody>
      </p:sp>
      <p:pic>
        <p:nvPicPr>
          <p:cNvPr id="1026" name="Picture 2" descr="Plastic problem in ocean is killing wildlife and poses risk to 'future of  humanity'">
            <a:extLst>
              <a:ext uri="{FF2B5EF4-FFF2-40B4-BE49-F238E27FC236}">
                <a16:creationId xmlns:a16="http://schemas.microsoft.com/office/drawing/2014/main" id="{C674FBED-7F68-7562-819E-4346F342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0" y="2162503"/>
            <a:ext cx="5871780" cy="330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A4566-F4F0-BACA-6F58-8F7655DF1DCE}"/>
              </a:ext>
            </a:extLst>
          </p:cNvPr>
          <p:cNvSpPr txBox="1"/>
          <p:nvPr/>
        </p:nvSpPr>
        <p:spPr>
          <a:xfrm>
            <a:off x="6471275" y="3629275"/>
            <a:ext cx="48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BDCBCE-3A16-9B66-B312-BAD7214BF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325" y="1549696"/>
            <a:ext cx="3923212" cy="48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3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773A0-2378-018E-67B2-0CDDBC287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45650"/>
            <a:ext cx="7772400" cy="25666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E39B4F-56DF-85BC-FC28-413BCE9A3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32835"/>
            <a:ext cx="39370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56FFFD-BD9A-B285-50C7-B2C8D76C3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946" y="4712349"/>
            <a:ext cx="7772400" cy="17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40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5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45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86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66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258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286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11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74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4A6B73B-0F18-CB40-9F0E-B71A157919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8DC77-9462-93B8-C66C-BD44D5B6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817" y="0"/>
            <a:ext cx="495836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604E1-E1C9-BD1E-4FF1-75BD8DFAAA43}"/>
              </a:ext>
            </a:extLst>
          </p:cNvPr>
          <p:cNvSpPr txBox="1"/>
          <p:nvPr/>
        </p:nvSpPr>
        <p:spPr>
          <a:xfrm>
            <a:off x="9267568" y="1285103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9/19/2024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2A18F-2A19-EDF5-1EA9-AEA9378B7DA8}"/>
              </a:ext>
            </a:extLst>
          </p:cNvPr>
          <p:cNvSpPr txBox="1"/>
          <p:nvPr/>
        </p:nvSpPr>
        <p:spPr>
          <a:xfrm>
            <a:off x="9267568" y="2211859"/>
            <a:ext cx="2718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 fire season is June</a:t>
            </a:r>
          </a:p>
          <a:p>
            <a:r>
              <a:rPr lang="en-US" dirty="0"/>
              <a:t>This is a quiet time</a:t>
            </a:r>
          </a:p>
          <a:p>
            <a:r>
              <a:rPr lang="en-US" dirty="0"/>
              <a:t>“</a:t>
            </a:r>
            <a:r>
              <a:rPr lang="en-US" dirty="0" err="1"/>
              <a:t>MyRadar</a:t>
            </a:r>
            <a:r>
              <a:rPr lang="en-US" dirty="0"/>
              <a:t> app </a:t>
            </a:r>
            <a:r>
              <a:rPr lang="en-US"/>
              <a:t>on iPhone”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2D9319-64DE-E163-2F0E-5D8EA53D6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233" y="103894"/>
            <a:ext cx="7772400" cy="5192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90E860-0F9E-9798-FB46-B9B0DF31E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33" y="5517262"/>
            <a:ext cx="7772400" cy="8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4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564DE-2307-45FC-96DA-6221080A8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89" y="121634"/>
            <a:ext cx="7772400" cy="2537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A17068-F334-F982-4E3B-2190A244A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589" y="2714591"/>
            <a:ext cx="7772400" cy="411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D2A55E-17FC-04EE-6849-5DABE3D88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31" y="234778"/>
            <a:ext cx="9329239" cy="662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6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C61214-3506-DE44-E24C-5B99457AE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43" y="605481"/>
            <a:ext cx="10511687" cy="58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3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500D2F-339E-85F3-59F9-131A9B4C2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9" y="1040933"/>
            <a:ext cx="7772400" cy="4010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F5E151-39E2-110A-317D-B72B0E40A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247" y="520466"/>
            <a:ext cx="4008256" cy="58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6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636771-4DE0-A3C5-C295-87CEA2FE2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24" y="0"/>
            <a:ext cx="549333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E6000-DF56-E649-42FF-8C5D63A97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598" y="971550"/>
            <a:ext cx="58801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2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5367DE-94F5-0A5F-70A0-740CC7DE6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146"/>
            <a:ext cx="12072683" cy="4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6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23</Words>
  <Application>Microsoft Macintosh PowerPoint</Application>
  <PresentationFormat>Widescreen</PresentationFormat>
  <Paragraphs>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Beaucage, Gregory (beaucag)</dc:creator>
  <cp:lastModifiedBy>Beaucage, Gregory (beaucag)</cp:lastModifiedBy>
  <cp:revision>7</cp:revision>
  <dcterms:created xsi:type="dcterms:W3CDTF">2024-09-18T23:45:18Z</dcterms:created>
  <dcterms:modified xsi:type="dcterms:W3CDTF">2024-09-19T14:20:19Z</dcterms:modified>
</cp:coreProperties>
</file>