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3681" r:id="rId34"/>
    <p:sldMasterId id="2147483682" r:id="rId35"/>
    <p:sldMasterId id="2147483683" r:id="rId36"/>
    <p:sldMasterId id="2147483684" r:id="rId37"/>
    <p:sldMasterId id="2147483685" r:id="rId38"/>
    <p:sldMasterId id="2147483686" r:id="rId39"/>
    <p:sldMasterId id="2147483687" r:id="rId40"/>
    <p:sldMasterId id="2147483688" r:id="rId41"/>
    <p:sldMasterId id="2147483689" r:id="rId42"/>
    <p:sldMasterId id="2147483690" r:id="rId43"/>
    <p:sldMasterId id="2147483691" r:id="rId44"/>
    <p:sldMasterId id="2147483692" r:id="rId45"/>
    <p:sldMasterId id="2147483693" r:id="rId46"/>
    <p:sldMasterId id="2147483694" r:id="rId47"/>
    <p:sldMasterId id="2147483695" r:id="rId48"/>
    <p:sldMasterId id="2147483696" r:id="rId49"/>
    <p:sldMasterId id="2147483697" r:id="rId50"/>
    <p:sldMasterId id="2147483698" r:id="rId51"/>
    <p:sldMasterId id="2147483699" r:id="rId52"/>
    <p:sldMasterId id="2147483700" r:id="rId53"/>
  </p:sldMasterIdLst>
  <p:notesMasterIdLst>
    <p:notesMasterId r:id="rId286"/>
  </p:notesMasterIdLst>
  <p:sldIdLst>
    <p:sldId id="425" r:id="rId54"/>
    <p:sldId id="276" r:id="rId55"/>
    <p:sldId id="577" r:id="rId56"/>
    <p:sldId id="593" r:id="rId57"/>
    <p:sldId id="594" r:id="rId58"/>
    <p:sldId id="563" r:id="rId59"/>
    <p:sldId id="497" r:id="rId60"/>
    <p:sldId id="548" r:id="rId61"/>
    <p:sldId id="270" r:id="rId62"/>
    <p:sldId id="278" r:id="rId63"/>
    <p:sldId id="576" r:id="rId64"/>
    <p:sldId id="271" r:id="rId65"/>
    <p:sldId id="426" r:id="rId66"/>
    <p:sldId id="427" r:id="rId67"/>
    <p:sldId id="578" r:id="rId68"/>
    <p:sldId id="500" r:id="rId69"/>
    <p:sldId id="537" r:id="rId70"/>
    <p:sldId id="580" r:id="rId71"/>
    <p:sldId id="469" r:id="rId72"/>
    <p:sldId id="471" r:id="rId73"/>
    <p:sldId id="266" r:id="rId74"/>
    <p:sldId id="428" r:id="rId75"/>
    <p:sldId id="498" r:id="rId76"/>
    <p:sldId id="538" r:id="rId77"/>
    <p:sldId id="499" r:id="rId78"/>
    <p:sldId id="539" r:id="rId79"/>
    <p:sldId id="540" r:id="rId80"/>
    <p:sldId id="541" r:id="rId81"/>
    <p:sldId id="286" r:id="rId82"/>
    <p:sldId id="287" r:id="rId83"/>
    <p:sldId id="559" r:id="rId84"/>
    <p:sldId id="557" r:id="rId85"/>
    <p:sldId id="554" r:id="rId86"/>
    <p:sldId id="579" r:id="rId87"/>
    <p:sldId id="555" r:id="rId88"/>
    <p:sldId id="556" r:id="rId89"/>
    <p:sldId id="560" r:id="rId90"/>
    <p:sldId id="558" r:id="rId91"/>
    <p:sldId id="584" r:id="rId92"/>
    <p:sldId id="506" r:id="rId93"/>
    <p:sldId id="567" r:id="rId94"/>
    <p:sldId id="564" r:id="rId95"/>
    <p:sldId id="581" r:id="rId96"/>
    <p:sldId id="582" r:id="rId97"/>
    <p:sldId id="583" r:id="rId98"/>
    <p:sldId id="597" r:id="rId99"/>
    <p:sldId id="501" r:id="rId100"/>
    <p:sldId id="595" r:id="rId101"/>
    <p:sldId id="502" r:id="rId102"/>
    <p:sldId id="503" r:id="rId103"/>
    <p:sldId id="588" r:id="rId104"/>
    <p:sldId id="504" r:id="rId105"/>
    <p:sldId id="544" r:id="rId106"/>
    <p:sldId id="505" r:id="rId107"/>
    <p:sldId id="507" r:id="rId108"/>
    <p:sldId id="585" r:id="rId109"/>
    <p:sldId id="565" r:id="rId110"/>
    <p:sldId id="566" r:id="rId111"/>
    <p:sldId id="508" r:id="rId112"/>
    <p:sldId id="509" r:id="rId113"/>
    <p:sldId id="586" r:id="rId114"/>
    <p:sldId id="510" r:id="rId115"/>
    <p:sldId id="587" r:id="rId116"/>
    <p:sldId id="470" r:id="rId117"/>
    <p:sldId id="429" r:id="rId118"/>
    <p:sldId id="603" r:id="rId119"/>
    <p:sldId id="430" r:id="rId120"/>
    <p:sldId id="598" r:id="rId121"/>
    <p:sldId id="599" r:id="rId122"/>
    <p:sldId id="600" r:id="rId123"/>
    <p:sldId id="601" r:id="rId124"/>
    <p:sldId id="602" r:id="rId125"/>
    <p:sldId id="472" r:id="rId126"/>
    <p:sldId id="473" r:id="rId127"/>
    <p:sldId id="474" r:id="rId128"/>
    <p:sldId id="256" r:id="rId129"/>
    <p:sldId id="570" r:id="rId130"/>
    <p:sldId id="571" r:id="rId131"/>
    <p:sldId id="573" r:id="rId132"/>
    <p:sldId id="475" r:id="rId133"/>
    <p:sldId id="476" r:id="rId134"/>
    <p:sldId id="477" r:id="rId135"/>
    <p:sldId id="478" r:id="rId136"/>
    <p:sldId id="479" r:id="rId137"/>
    <p:sldId id="480" r:id="rId138"/>
    <p:sldId id="481" r:id="rId139"/>
    <p:sldId id="482" r:id="rId140"/>
    <p:sldId id="483" r:id="rId141"/>
    <p:sldId id="484" r:id="rId142"/>
    <p:sldId id="485" r:id="rId143"/>
    <p:sldId id="545" r:id="rId144"/>
    <p:sldId id="486" r:id="rId145"/>
    <p:sldId id="487" r:id="rId146"/>
    <p:sldId id="490" r:id="rId147"/>
    <p:sldId id="511" r:id="rId148"/>
    <p:sldId id="574" r:id="rId149"/>
    <p:sldId id="512" r:id="rId150"/>
    <p:sldId id="513" r:id="rId151"/>
    <p:sldId id="514" r:id="rId152"/>
    <p:sldId id="596" r:id="rId153"/>
    <p:sldId id="515" r:id="rId154"/>
    <p:sldId id="516" r:id="rId155"/>
    <p:sldId id="589" r:id="rId156"/>
    <p:sldId id="592" r:id="rId157"/>
    <p:sldId id="569" r:id="rId158"/>
    <p:sldId id="568" r:id="rId159"/>
    <p:sldId id="547" r:id="rId160"/>
    <p:sldId id="489" r:id="rId161"/>
    <p:sldId id="606" r:id="rId162"/>
    <p:sldId id="605" r:id="rId163"/>
    <p:sldId id="604" r:id="rId164"/>
    <p:sldId id="590" r:id="rId165"/>
    <p:sldId id="561" r:id="rId166"/>
    <p:sldId id="591" r:id="rId167"/>
    <p:sldId id="415" r:id="rId168"/>
    <p:sldId id="549" r:id="rId169"/>
    <p:sldId id="575" r:id="rId170"/>
    <p:sldId id="550" r:id="rId171"/>
    <p:sldId id="551" r:id="rId172"/>
    <p:sldId id="552" r:id="rId173"/>
    <p:sldId id="377" r:id="rId174"/>
    <p:sldId id="553" r:id="rId175"/>
    <p:sldId id="517" r:id="rId176"/>
    <p:sldId id="431" r:id="rId177"/>
    <p:sldId id="518" r:id="rId178"/>
    <p:sldId id="523" r:id="rId179"/>
    <p:sldId id="524" r:id="rId180"/>
    <p:sldId id="525" r:id="rId181"/>
    <p:sldId id="526" r:id="rId182"/>
    <p:sldId id="531" r:id="rId183"/>
    <p:sldId id="532" r:id="rId184"/>
    <p:sldId id="527" r:id="rId185"/>
    <p:sldId id="520" r:id="rId186"/>
    <p:sldId id="519" r:id="rId187"/>
    <p:sldId id="521" r:id="rId188"/>
    <p:sldId id="522" r:id="rId189"/>
    <p:sldId id="528" r:id="rId190"/>
    <p:sldId id="529" r:id="rId191"/>
    <p:sldId id="533" r:id="rId192"/>
    <p:sldId id="530" r:id="rId193"/>
    <p:sldId id="534" r:id="rId194"/>
    <p:sldId id="434" r:id="rId195"/>
    <p:sldId id="496" r:id="rId196"/>
    <p:sldId id="462" r:id="rId197"/>
    <p:sldId id="463" r:id="rId198"/>
    <p:sldId id="464" r:id="rId199"/>
    <p:sldId id="535" r:id="rId200"/>
    <p:sldId id="456" r:id="rId201"/>
    <p:sldId id="457" r:id="rId202"/>
    <p:sldId id="458" r:id="rId203"/>
    <p:sldId id="459" r:id="rId204"/>
    <p:sldId id="460" r:id="rId205"/>
    <p:sldId id="378" r:id="rId206"/>
    <p:sldId id="492" r:id="rId207"/>
    <p:sldId id="491" r:id="rId208"/>
    <p:sldId id="494" r:id="rId209"/>
    <p:sldId id="495" r:id="rId210"/>
    <p:sldId id="279" r:id="rId211"/>
    <p:sldId id="493" r:id="rId212"/>
    <p:sldId id="466" r:id="rId213"/>
    <p:sldId id="272" r:id="rId214"/>
    <p:sldId id="273" r:id="rId215"/>
    <p:sldId id="536" r:id="rId216"/>
    <p:sldId id="280" r:id="rId217"/>
    <p:sldId id="274" r:id="rId218"/>
    <p:sldId id="281" r:id="rId219"/>
    <p:sldId id="282" r:id="rId220"/>
    <p:sldId id="283" r:id="rId221"/>
    <p:sldId id="284" r:id="rId222"/>
    <p:sldId id="288" r:id="rId223"/>
    <p:sldId id="289" r:id="rId224"/>
    <p:sldId id="290" r:id="rId225"/>
    <p:sldId id="291" r:id="rId226"/>
    <p:sldId id="292" r:id="rId227"/>
    <p:sldId id="293" r:id="rId228"/>
    <p:sldId id="294" r:id="rId229"/>
    <p:sldId id="304" r:id="rId230"/>
    <p:sldId id="298" r:id="rId231"/>
    <p:sldId id="305" r:id="rId232"/>
    <p:sldId id="306" r:id="rId233"/>
    <p:sldId id="307" r:id="rId234"/>
    <p:sldId id="296" r:id="rId235"/>
    <p:sldId id="303" r:id="rId236"/>
    <p:sldId id="302" r:id="rId237"/>
    <p:sldId id="297" r:id="rId238"/>
    <p:sldId id="295" r:id="rId239"/>
    <p:sldId id="308" r:id="rId240"/>
    <p:sldId id="299" r:id="rId241"/>
    <p:sldId id="300" r:id="rId242"/>
    <p:sldId id="301" r:id="rId243"/>
    <p:sldId id="309" r:id="rId244"/>
    <p:sldId id="310" r:id="rId245"/>
    <p:sldId id="311" r:id="rId246"/>
    <p:sldId id="312" r:id="rId247"/>
    <p:sldId id="313" r:id="rId248"/>
    <p:sldId id="314" r:id="rId249"/>
    <p:sldId id="315" r:id="rId250"/>
    <p:sldId id="316" r:id="rId251"/>
    <p:sldId id="326" r:id="rId252"/>
    <p:sldId id="317" r:id="rId253"/>
    <p:sldId id="333" r:id="rId254"/>
    <p:sldId id="330" r:id="rId255"/>
    <p:sldId id="328" r:id="rId256"/>
    <p:sldId id="329" r:id="rId257"/>
    <p:sldId id="331" r:id="rId258"/>
    <p:sldId id="332" r:id="rId259"/>
    <p:sldId id="334" r:id="rId260"/>
    <p:sldId id="323" r:id="rId261"/>
    <p:sldId id="318" r:id="rId262"/>
    <p:sldId id="324" r:id="rId263"/>
    <p:sldId id="335" r:id="rId264"/>
    <p:sldId id="336" r:id="rId265"/>
    <p:sldId id="337" r:id="rId266"/>
    <p:sldId id="338" r:id="rId267"/>
    <p:sldId id="346" r:id="rId268"/>
    <p:sldId id="347" r:id="rId269"/>
    <p:sldId id="339" r:id="rId270"/>
    <p:sldId id="340" r:id="rId271"/>
    <p:sldId id="341" r:id="rId272"/>
    <p:sldId id="342" r:id="rId273"/>
    <p:sldId id="343" r:id="rId274"/>
    <p:sldId id="344" r:id="rId275"/>
    <p:sldId id="345" r:id="rId276"/>
    <p:sldId id="325" r:id="rId277"/>
    <p:sldId id="371" r:id="rId278"/>
    <p:sldId id="372" r:id="rId279"/>
    <p:sldId id="373" r:id="rId280"/>
    <p:sldId id="374" r:id="rId281"/>
    <p:sldId id="375" r:id="rId282"/>
    <p:sldId id="376" r:id="rId283"/>
    <p:sldId id="390" r:id="rId284"/>
    <p:sldId id="389" r:id="rId285"/>
  </p:sldIdLst>
  <p:sldSz cx="13004800" cy="9753600"/>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24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24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24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24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72"/>
    <p:restoredTop sz="99469" autoAdjust="0"/>
  </p:normalViewPr>
  <p:slideViewPr>
    <p:cSldViewPr>
      <p:cViewPr>
        <p:scale>
          <a:sx n="100" d="100"/>
          <a:sy n="100" d="100"/>
        </p:scale>
        <p:origin x="2944" y="48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79" Type="http://schemas.openxmlformats.org/officeDocument/2006/relationships/slide" Target="slides/slide226.xml"/><Relationship Id="rId43" Type="http://schemas.openxmlformats.org/officeDocument/2006/relationships/slideMaster" Target="slideMasters/slideMaster43.xml"/><Relationship Id="rId139" Type="http://schemas.openxmlformats.org/officeDocument/2006/relationships/slide" Target="slides/slide86.xml"/><Relationship Id="rId290" Type="http://schemas.openxmlformats.org/officeDocument/2006/relationships/tableStyles" Target="tableStyles.xml"/><Relationship Id="rId85" Type="http://schemas.openxmlformats.org/officeDocument/2006/relationships/slide" Target="slides/slide32.xml"/><Relationship Id="rId150" Type="http://schemas.openxmlformats.org/officeDocument/2006/relationships/slide" Target="slides/slide97.xml"/><Relationship Id="rId192" Type="http://schemas.openxmlformats.org/officeDocument/2006/relationships/slide" Target="slides/slide139.xml"/><Relationship Id="rId206" Type="http://schemas.openxmlformats.org/officeDocument/2006/relationships/slide" Target="slides/slide153.xml"/><Relationship Id="rId248" Type="http://schemas.openxmlformats.org/officeDocument/2006/relationships/slide" Target="slides/slide195.xml"/><Relationship Id="rId269" Type="http://schemas.openxmlformats.org/officeDocument/2006/relationships/slide" Target="slides/slide21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280" Type="http://schemas.openxmlformats.org/officeDocument/2006/relationships/slide" Target="slides/slide227.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281" Type="http://schemas.openxmlformats.org/officeDocument/2006/relationships/slide" Target="slides/slide228.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slide" Target="slides/slide219.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slide" Target="slides/slide230.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slide" Target="slides/slide231.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slide" Target="slides/slide23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286" Type="http://schemas.openxmlformats.org/officeDocument/2006/relationships/notesMaster" Target="notesMasters/notesMaster1.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slide" Target="slides/slide223.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288" Type="http://schemas.openxmlformats.org/officeDocument/2006/relationships/viewProps" Target="viewProps.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289"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 Id="rId258" Type="http://schemas.openxmlformats.org/officeDocument/2006/relationships/slide" Target="slides/slide205.xml"/><Relationship Id="rId22" Type="http://schemas.openxmlformats.org/officeDocument/2006/relationships/slideMaster" Target="slideMasters/slideMaster22.xml"/><Relationship Id="rId64" Type="http://schemas.openxmlformats.org/officeDocument/2006/relationships/slide" Target="slides/slide11.xml"/><Relationship Id="rId118" Type="http://schemas.openxmlformats.org/officeDocument/2006/relationships/slide" Target="slides/slide65.xml"/><Relationship Id="rId171" Type="http://schemas.openxmlformats.org/officeDocument/2006/relationships/slide" Target="slides/slide118.xml"/><Relationship Id="rId227" Type="http://schemas.openxmlformats.org/officeDocument/2006/relationships/slide" Target="slides/slide17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25.002"/>
    </inkml:context>
    <inkml:brush xml:id="br0">
      <inkml:brushProperty name="width" value="0.1" units="cm"/>
      <inkml:brushProperty name="height" value="0.1" units="cm"/>
      <inkml:brushProperty name="color" value="#E5E5CD"/>
    </inkml:brush>
  </inkml:definitions>
  <inkml:trace contextRef="#ctx0" brushRef="#br0">1790 28 24575,'-7'-10'0,"0"3"0,-3 1 0,0 5 0,-9-2 0,-31 3 0,7 0 0,-18 6 0,-6 4 0,-26 16-661,21-9 0,-1 2 661,19 3 0,3 2 0,-11 5 0,-1 2 0,-3 2 0,2 5 0,4 8 0,2 1 0,7-14 0,3 2 0,11 9 0,5 3 0,-14 31 0,12-11 0,1 4 0,13-10 0,3 0 0,-10 13 0,5-2 0,15-19 0,3-1-55,-17 40 55,19-12 0,-4-9 0,13 9 0,7-8 0,17 18 0,5-17 0,-6-26 0,2-1 0,14 21-765,-10-12 0,0 1 765,-8-14 0,-1 0 0,11 20 0,0 2 0,-8-15 0,0 0 0,2 3 0,0 1 0,-4-6 0,-2 1 0,-2-1 0,1-1 1213,28 33-1213,-26-29 0,1 1 0,28 31 0,-23-24 0,2 2 0,2-5 0,1 0-1150,7 7 0,-2-1 1150,-12-16 0,-1-2-567,2 0 1,-4-4 566,-7-1 1337,6 28-1337,-13-39 0,0 22 0,-7-30 2382,-3-4-2382,0 9 1408,2-9-1408,-5 1 0,2-4 0,0-4 0,-2 5 0,2-3 0,-3 1 0,3 7 0,-2-9 0,3 14 0,-1-14 0,-2 9 0,2-7 0,-3 2 0,0 1 0,0-1 0,0 6 0,0 1 0,0 1 0,-3-2 0,2-6 0,-5 1 0,5-1 0,-6 6 0,3-4 0,-3 4 0,0-6 0,0 1 0,0 5 0,-1 1 0,0 0 0,-2 15 0,3-18 0,-3 17 0,3-19 0,-1 1 0,1-3 0,0-6 0,1 6 0,-1-6 0,0 3 0,-13 10 0,7-10 0,-11 9 0,11-12 0,-1 3 0,-5-2 0,-1 3 0,-26 0 0,5-1 0,-36 12 0,24-14 0,-15 11 0,20-12 0,15 3 0,-2 0 0,15-3 0,-26 11 0,6-6 0,-28 8 0,7-1 0,1-10 0,2 15 0,10-16 0,10 7 0,7-8 0,12-4 0,9 0 0,0-2 0,6 5 0,-2-5 0,2 5 0,-3-5 0,-2 5 0,1-3 0,-2 4 0,0-3 0,3 2 0,-3-3 0,3 1 0,0 2 0,0-2 0,1-1 0,2 3 0,-2-5 0,2 5 0,-3-5 0,3 5 0,-2-6 0,3 6 0,-4-5 0,-3 5 0,2-2 0,-4 3 0,4-1 0,-5 1 0,6-3 0,-3 2 0,3-6 0,0 3 0,0 0 0,1-2 0,-1 5 0,0-5 0,3 5 0,-2-6 0,2 3 0,-3-3 0,4 3 0,-3-2 0,2 5 0,-3-2 0,0-1 0,0 3 0,1-2 0,-4 3 0,5 0 0,-4-1 0,8 1 0,-2 0 0,0-4 0,3 3 0,-3-2 0,0 0 0,2 2 0,-5-3 0,2 4 0,-3 0 0,3-1 0,-2 1 0,3 0 0,-4 0 0,-5 8 0,4-7 0,-3 8 0,7-7 0,-2-1 0,2 2 0,-3-4 0,4 1 0,-3 3 0,5-3 0,-6 11 0,6-6 0,-3 4 0,1-3 0,2-3 0,-5 4 0,6 5 0,-3 1 0,3 0 0,0-1 0,0-5 0,-3-4 0,2 0 0,-2-3 0,3-1 0,0 1 0,0 0 0,0 2 0,0-1 0,0 1 0,0 1 0,0-2 0,0 1 0,0-2 0,0 0 0,0-1 0,0 1 0,0 0 0,0 0 0,0-1 0,3 1 0,-3 0 0,6-1 0,-2 1 0,6 3 0,-3 0 0,3 1 0,-3 1 0,2-1 0,2 2 0,2 1 0,1-4 0,9 13 0,12 3 0,19 13 0,0-5 0,4-2 0,0-12 0,-8-3 0,8-9 0,-20-3 0,-2-5 0,-1 0 0,4 0 0,28 0 0,6 0 0,19 0-476,-36 0 0,1 0 476,40 7 0,-36-7 0,1 2 0,-8 5 0,-3 0 0,24-5 0,-15 5 0,-44-7 0,-6 0 0,-4 3 0,-2 4 0,2 3 952,-2 4-952,5-1 0,-4-2 0,5 7 0,-6-1 0,4 3 0,-3-4 0,-2-3 0,0 3 0,-2-1 0,6 4 0,-6-6 0,2 1 0,-3-4 0,0 0 0,0 0 0,0-3 0,0 6 0,0-3 0,0 1 0,0-2 0,0-2 0,0 0 0,0-1 0,-3 1 0,2 0 0,-2 3 0,3-3 0,0 3 0,0-4 0,0 1 0,-3 0 0,2 0 0,-2-1 0,3 1 0,0 0 0,0-1 0,0 1 0,-3-3 0,-1-1 0,-2-3 0,-1 0 0,0 0 0,0 0 0,-3-6 0,3 1 0,-3-5 0,6 6 0,1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00.556"/>
    </inkml:context>
    <inkml:brush xml:id="br0">
      <inkml:brushProperty name="width" value="0.1" units="cm"/>
      <inkml:brushProperty name="height" value="0.1" units="cm"/>
      <inkml:brushProperty name="color" value="#E5E5CD"/>
    </inkml:brush>
  </inkml:definitions>
  <inkml:trace contextRef="#ctx0" brushRef="#br0">6827 0 24575,'-14'3'0,"-15"-2"0,-3 7 0,-26-6 0,-23 10 0,17-3 0,-7 1-1959,-19 7 0,-5 3 1959,23-7 0,-1-1 0,-3 3-740,-8 2 0,-3 3 0,1-2 740,4-2 0,1 0 0,1 1 0,-2 4 0,1 1 0,3 1-451,10-2 0,3 0 0,3 1 451,-9 6 0,4 4-489,-4 16 0,7 5 489,28-16 0,4 3 771,-18 22 0,6 3-771,12 20 0,14-25 0,5 0 0,4 28 0,5-19 0,1 5 629,1 5 1,4 2-630,4 1 0,4 3 0,-5-16 0,1 2 0,3-1 0,6-1 0,4-1 0,1 0-258,2 6 0,1 1 0,0-2 258,-1-6 0,0-2 0,2 1 0,5 8 0,2 0 0,0-1 0,-3-9 0,0-2 0,1 1 0,5 7 0,1 0 0,1 1 0,2 2 0,1-1 0,-1-1 0,-5-7 0,-2-2 0,0 0 0,11 26 0,-3-2 244,-11-17 0,-4-1-244,0 10 0,-5-3 0,-2 18-238,-6-8 1,-5 0 237,-13 7 0,1-24 0,-4-3 1312,-19 11-1312,3-25 0,-4-1 0,-35 25 486,22-26 0,-6 1-486,-13-1 0,-6-3 0,-4-4 0,-2-2 0,-2 1 0,-2-3 0,0-6 0,1-3 0,8-3 0,0 0 0,-5 0 0,-2 0 0,-3 1 0,-2-1 0,-11 3 0,3-3 0,27-8 0,-1 0 0,-24 7 0,4 0 172,-7 8-172,34-13 0,-1 1 0,0-1 0,4-1 0,-15 3 0,9-10 0,0-1 0,-6 3 0,-25-5 0,-1-3 0,-4-6-2324,43 0 1,-1 0 2323,-7 0 0,-3 0 0,-6-4 0,1 0 58,6 3 0,1 0-58,-11-7 0,1 0 0,-24 6 0,22-9 0,18 10 1146,19-8-1146,8 4 0,-18-7 0,18-1 448,-2 3-448,5-6 6722,10 5-6722,-6-10 0,10 1 0,-5-46 0,10 20 0,2-15 0,1-5 188,-4-15-188,5-12-6784,-5 28 6784,7 17 0,0-12 0,-6-11 0,-1 11 0,-4 12 0,0 12 0,4 15 6784,-1 5-6784,1 7 0,0 5 0,-3 1 0,-15 3 0,-18 6 0,-27 2 0,-13 14-806,18-5 1,-3 1 805,8-2 0,-2 3-632,0 2 1,-3 4 0,2-1 631,-5-1 0,1 2 0,-23 17 0,1 4 0,26-15 0,3 0 0,-6 7 0,2 2 0,6-2 0,5-3 0,-14 11 0,2 8 0,38-35 1449,5 5-1449,6-12 2056,7-2-2056,1-4 0,-2-2 0,6 2 0,-2-5 0,3 2 0,-4 0 0,0-3 0,0 6 0,3-2 0,-2 3 0,2-1 0,-2 4 0,-1-2 0,0 4 0,0-1 0,0 8 0,-5 1 0,-2 6 0,1-1 0,1-4 0,5-2 0,3 0 0,-2-5 0,5 11 0,-2 5 0,3-2 0,0 18 0,0-18 0,0 2 0,0-11 0,0-8 0,0-2 0,0-2 0,0 0 0,0-4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02.520"/>
    </inkml:context>
    <inkml:brush xml:id="br0">
      <inkml:brushProperty name="width" value="0.1" units="cm"/>
      <inkml:brushProperty name="height" value="0.1" units="cm"/>
      <inkml:brushProperty name="color" value="#E5E5CD"/>
    </inkml:brush>
  </inkml:definitions>
  <inkml:trace contextRef="#ctx0" brushRef="#br0">4054 10700 24575,'-29'8'0,"-20"-1"0,-2-7 0,-9-5 0,-28-18 0,23-7 0,10 4 0,-3-5-1218,4-5 0,-2-4 1218,-10-4 0,-2-3 0,-4-10 0,-3-4-797,14 12 0,-2-2 1,1 1 796,10 5 0,2 1 0,-4-3 0,-3-1 0,-4-2 0,-1-2 0,5 2 0,-2-6 0,3 0 0,0 1 0,-4 1 0,-1 1 0,1-5 0,-1-11 0,2-3 0,2 1 0,11 14 0,1 2 0,0-2 0,-6-8 0,-1-3 0,1-2-927,-4-5 0,1-1 0,3 3 927,10 13 0,3 3 0,-1-2 0,-8-9 0,0-2 0,1 0 0,4 2 0,2 0 0,0 0 0,-2 1 0,1 0 0,0-1 0,2-1 0,1-1 0,-1-2 0,-6-12 0,0-3 0,3 2 0,7 15 0,3 1 0,-1-1 0,-4-8 0,-1-1 0,0-2-1007,-1-7 1,0-1-1,1 0 1007,1 2 0,0 0 0,1-3 0,5 12 0,1-2 0,-1-1 0,3 1 0,2 5 0,1 1 0,1 0 0,0 0 0,-1-1 0,-1-1 0,2 0 0,2 0 0,4 1 0,2 0 0,1 1 0,1 0 0,-7-15 0,1 1 0,4-3-290,7 13 1,4-3 0,1 1 0,2 4 289,0 1 0,1 4 0,4-3 0,2 0 0,4-5 0,1 0 0,3 5 0,4-4 0,4 3 0,1 1 137,0 1 0,3 1 1,4-1-138,10-6 0,6 0 0,0 5 0,7-5 0,3 4 92,-6 12 1,5-1-1,1 4-92,-4 11 0,2 3 0,0 3 0,25-16 0,3 5 483,-20 19 0,2 0 0,-3 4-483,12-6 0,1 3 866,14 2 0,1 2-866,-16 3 0,-2 2 0,-5 5 0,1 3 0,19-2 0,0 5 42,-24 8 0,3 3-42,3 0 0,7 0 0,-5 1 0,0 2 0,-1 0 0,26-1 0,-5 2 0,1 5 0,-38-3 0,-4 1 2278,0 7-2278,-17-4 1966,-16-4-1966,-5-3 1256,-3-3-1256,4-9 2330,-6-5-2330,15-29 0,-17-24 0,4 14 0,-1-4-441,-8-5 1,-4 0 440,0 7 0,-2-1 0,-7-11 0,-5-1 0,-4 7 0,-3-2-1506,-8-20 0,-3-2 1506,1 1 0,-1 1 0,-2-1 0,-1 2-527,5 3 0,1 3 527,6 19 0,0 0 0,-7-22 0,3 4 0,-5 5 0,7 12 0,0 1-369,-6-1 369,4 18 0,-2 0 0,-18-24 0,-9-8 0,7 18 0,5 1 0,-6 6 0,19 14 681,-6 0-681,30 23 2878,-7-10-2878,16 15 1270,-2 2-1270,6 0 0,-3 5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14.884"/>
    </inkml:context>
    <inkml:brush xml:id="br0">
      <inkml:brushProperty name="width" value="0.1" units="cm"/>
      <inkml:brushProperty name="height" value="0.1" units="cm"/>
      <inkml:brushProperty name="color" value="#FF0066"/>
    </inkml:brush>
  </inkml:definitions>
  <inkml:trace contextRef="#ctx0" brushRef="#br0">1285 0 24575,'-14'3'0,"-5"2"0,-1 2 0,-1-2 0,-13 4 0,-9 5 0,-17 7 0,-1 0 0,-17 13 0,15-11-503,14-2 0,-2 3 503,-37 24 0,41-25 0,1 1 0,-31 35 0,15-15 0,14 2-446,9-2 446,9-2 0,14-9 0,0 1 0,9-13 0,-4 14 0,-4 3 0,6 0 982,-7 8-982,11-18 470,-1 8-470,2-11 0,4 1 0,0 10 0,4-8 0,-3 18 0,15 2 0,-8 2 0,17 8 0,-5 0 0,5-8 0,9 18 0,-8-18 0,20 12 0,-26-28 0,24 17 0,-11-14 0,8 10 0,-5-6 0,-2-6 0,3-1 0,-12-10 0,7-2 0,-22-12 0,4-3 0,5 4 0,-4-4 0,9 1 0,6 1 0,-2-4 0,8 1 0,-19-6 0,17 0 0,-20 0 0,20 0 0,-13 0 0,14 0 0,3 5 0,30 3 0,-15-1 0,5 4 0,7 3 0,-22-1 0,10 5 0,-28-12 0,-12 0 0,-5-2 0,1-1 0,-2 3 0,0 1 0,-1 1 0,1 1 0,3 1 0,-3 0 0,8 9 0,-7 2 0,5 4 0,-6-4 0,1-2 0,-4-6 0,2 1 0,1 24 0,-3-12 0,6 19 0,-9-25 0,3-1 0,-4 0 0,0 2 0,0-1 0,0 4 0,0-4 0,-4 6 0,0-5 0,-1-3 0,-1 1 0,2-4 0,-4 1 0,1-3 0,0-3 0,-3 1 0,3 2 0,-11-1 0,0 3 0,-8 2 0,1 1 0,-11 2 0,-22 11 0,5-5 0,-15 3 0,20-7 0,0-14 0,-20 10 0,15-17 0,-15 6 0,30-7 0,-8 0 0,18 0 0,-18 0 0,18 0 0,-8 0 0,10 0 0,0 0 0,1 0 0,-1 0 0,0 0 0,6 0 0,0 0 0,1 4 0,-1-3 0,0 6 0,-5-3 0,10 3 0,-9 5 0,9-1 0,-4 4 0,5-1 0,0-1 0,1 1 0,-14 18 0,11-13 0,-12 19 0,12-18 0,-12 19 0,11-10 0,-6 10 0,18-18 0,-3 3 0,4-4 0,-1 16 0,1-8 0,4 2 0,0-11 0,0-5 0,0-1 0,3 1 0,1 5 0,3-4 0,1 4 0,-1-6 0,0 6 0,0-4 0,5 9 0,-3-3 0,2-1 0,-3-1 0,-1-6 0,-1-2 0,-2-2 0,2-2 0,-5 0 0,5-3 0,-6 2 0,6-3 0,-2 4 0,6 0 0,-3 2 0,25 15 0,-17-11 0,18 10 0,-20-14 0,-2-1 0,-2 1 0,-2-5 0,3 2 0,-3-2 0,6 3 0,-3-1 0,4 1 0,-1 0 0,1-1 0,-1 1 0,16 2 0,-12-2 0,9-1 0,-16 0 0,-3-5 0,-4 5 0,3-5 0,-2 2 0,3-3 0,2 3 0,-1-3 0,5 3 0,-3-3 0,9 4 0,-1 0 0,-1 1 0,14 8 0,-17-7 0,15 8 0,-16-7 0,6 4 0,1-2 0,6 7 0,-9-7 0,2 5 0,-9-6 0,1 2 0,1-1 0,-4-1 0,6 10 0,-6-6 0,6 7 0,-6-6 0,5 1 0,-6-1 0,6 1 0,-6-1 0,3-2 0,-3-2 0,-1-2 0,1 0 0,0-1 0,-1 1 0,14 13 0,12 6 0,22 13 0,0-5 0,4-2 0,-20-15 0,-3-1 0,-14-9 0,3 2 0,-9-5 0,9 3 0,-4-2 0,6 7 0,0-2 0,0 6 0,-9-4 0,1-3 0,-10 0 0,-2-5 0,-3 2 0,0 1 0,-2 3 0,2 0 0,-3 4 0,0-1 0,0 1 0,0 5 0,0 30 0,-4-15 0,-5 21 0,0-29 0,-4-1 0,3 11 0,-14 12 0,0 22 0,-12 13 0,7-1 0,-1-2 0,2-9 0,0-1 0,7-10 0,-15 28 0,22-48 0,-14 19 0,19-40 0,-4-4 0,2 3 0,-3-4 0,-1 5 0,-18 9 0,3 4 0,-30 9 0,4-8 0,6-7 0,-6-2 0,18-12 0,-40 7 0,1-12 0,-16 0 0,11-13 0,37 2 0,-9-14 0,11 0 0,3-4 0,2 5 0,15 0 0,11 6 0,-7-4 0,-14-11 0,15 9 0,-20-11 0,17 12 0,-14-4 0,6 2 0,-7-2 0,16 7 0,1 2 0,5 1 0,4 2 0,0-5 0,3 9 0,0 4 0,1 7 0,-1 7 0,-1 5 0,4-7 0,0 31 0,4-21 0,0 43 0,0-24 0,0 17 0,6-10 0,1 10 0,0-8 0,5 8 0,-6-10 0,1-10 0,2-2 0,-8-10 0,7-1 0,-7 11 0,8 2 0,-3 10 0,7 10 0,8 12 0,-8-17 0,15 32 0,-16-52 0,7 32 0,-7-17 0,1 13 0,5-1 0,-3-2 0,7-10 0,-10-10 0,14 38 0,0-21 0,1 15 0,6-4 0,-3-16 0,-1 20 0,12-6 0,-21-20 0,2-15 0,-15-19 0,-3-3 0,2-4 0,-2 3 0,-1-2 0,3 0 0,-5 2 0,2-9 0,-3-3 0,4-11 0,0 2 0,0 0 0,-1 8 0,0 0 0,-2 0 0,2 0 0,-3 1 0,0 2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27.702"/>
    </inkml:context>
    <inkml:brush xml:id="br0">
      <inkml:brushProperty name="width" value="0.1" units="cm"/>
      <inkml:brushProperty name="height" value="0.1" units="cm"/>
      <inkml:brushProperty name="color" value="#E5E5CD"/>
    </inkml:brush>
  </inkml:definitions>
  <inkml:trace contextRef="#ctx0" brushRef="#br0">0 0 21424,'0'14'0,"0"-1"1510,0 1-1510,0-1 532,4 6-532,7 11 271,4-2-271,8 18 838,3-13-838,35 38 0,-3-25-446,-20-11 0,3-1 446,7-6 0,2-2 0,-3 3 0,0-1 0,9-2 0,4 0 0,23 14 0,0-3 0,-30-21 0,2-1 0,7 7 0,6 3 0,-4-3-654,-2-7 0,-1-2 654,11 6 0,3-3 0,3-5 0,-1-4 0,-10-3 0,-1-1 0,8-2 0,-1-2 0,-14-5 0,-3-2 0,-4 1 0,-1-3 0,1-5 0,-2-2-222,35-13 222,5 0 0,-19 8 0,9 1 0,12 6 0,-31 10 0,3 1 0,5-1 0,2 3-640,19 8 0,0 4 640,-6-1 0,-2 2 0,-7 5 0,0 2 0,3 4 0,-4-1 0,16 11 0,-28-11 0,-4-1 0,-5 3-77,-3-1 77,-31-7 1195,-6-4-1195,-5 1 220,4-1-220,-3 8 0,18 21 0,4 10 0,8 5 0,-5-10 0,2 1 0,-4-5 0,2 1 0,18 23 0,2 4-794,-4-2 0,-1 1 794,-3-5 0,-2-2-2459,-5-7 0,-3 0 2459,-2 0 0,-4-3-733,0 5 733,2 11 0,-28-49 0,-4 5 0,3-11 0,-3 22 0,3-16 0,-3 16 1955,4-14-1955,-3 6 6356,3 0-6356,1 9 1292,-3 3-1292,9 20 0,-9-7 0,9 7 0,-9-20 0,8 7 0,-5-16 0,7 16 0,-4-22 0,4 21 0,2-11 0,-3-1 0,4-3 0,-8-15 0,-1-4 0,1-3 0,-3-1 0,2-5 0,-3 4 0,4 2 0,0 4 0,7 18 0,8-2 0,-4 10 0,5-13 0,-14 1 0,4-13 0,-8 3 0,4-8 0,-5-1 0,0 1 0,2-3 0,-5 2 0,4-3 0,-4 4 0,5 0 0,1-1 0,3 4 0,9 2 0,-4-1 0,1 3 0,-6-9 0,-4 4 0,1-8 0,-3 5 0,2-6 0,-5 6 0,5-5 0,-3 8 0,4-5 0,0 6 0,-1-3 0,1 3 0,3-3 0,0 3 0,4-6 0,-1 4 0,1-3 0,-1 5 0,6 1 0,1 2 0,16 7 0,2-5 0,-5 0 0,1-5 0,-4 0 0,-2-2 0,8-1 0,-10 0 0,-6-6 0,-1 3 0,-8-1 0,-2-2 0,-2 2 0,0-3 0,-4-3 0,3-1 0,-2-3 0,3 0 0,-1 1 0,1 2 0,-3-2 0,2 5 0,-6-2 0,3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35.110"/>
    </inkml:context>
    <inkml:brush xml:id="br0">
      <inkml:brushProperty name="width" value="0.1" units="cm"/>
      <inkml:brushProperty name="height" value="0.1" units="cm"/>
      <inkml:brushProperty name="color" value="#E5E5CD"/>
    </inkml:brush>
  </inkml:definitions>
  <inkml:trace contextRef="#ctx0" brushRef="#br0">0 4831 24575,'15'30'0,"-3"-1"0,0-8 0,1 3 0,1-9 0,3 9 0,2-7 0,13 7 0,-4-6 0,3-3 0,3-1 0,8-10 0,19 2 0,-13-6 0,4 0-323,2 0 1,0 0 322,-2 0 0,3 0 0,30 0 0,0 0 0,-26 0 0,0 0-729,40 0 0,0 0 729,-43 0 0,0 0 0,40 0 0,-1 0 0,-42-4 0,1 0 0,38 1 0,1-3 0,-27-5 0,-2-3 0,25-3 0,0-3 0,-16-1 0,-1-2 0,7 0 0,0 0 0,-7-1 0,1-2 0,3-5 0,-1 0 0,-8 4 0,-1-1 0,8-9 0,-1-3-493,-8 6 0,-3 1 493,-14 4 0,0-2 0,14-9 0,-1 0 0,18-17 0,-40 23 0,2-1 0,11-3 0,-1 2 0,13-17 0,-9 13 0,3-2 0,-11 4 0,0 1 0,8-3 0,1 0 0,-6-1 0,0 0 0,-1 8 0,-2 1 0,-6 1 0,-2 0-77,32-31 77,-16 13 563,-26 14-563,-1-4 1418,-1-4-1418,-1-8 0,6-7 0,12-29 1094,-12 9-1094,10-5 0,-14 24 0,0 1 0,10-13 0,-12 19 0,-1-1 0,18-35 0,-27 25 0,3 14 0,-1-2 91,-2-24-91,-2 26 0,2-2 0,-4-1 0,1 1 0,10-37 0,-10 27 0,-2 2 0,3-6-383,2-4 1,1 0 382,-1 6 0,1 6 0,-2-4 0,-10 4 0,-3 4 0,4-20 0,-4 17 0,-4 4 0,-3 4 0,-3-10 0,-6 17 0,-5-14 0,1 26 0,-11-11 765,1 8-765,1 1 0,-28-25 0,-8-10 0,4 10 0,18 10 0,4 0 0,6-3 0,-8-34 0,22 27 0,4 1 0,-1-5 0,-8-36 0,13 68 0,-1-8 0,5 16 0,1 1 0,4 5 0,0 1 0,-3 2 0,2-2 0,-2 6 0,3-3 0,3 3 0,-2 0 0,8 0 0,-2 4 0,12-4 0,2 2 0,24-6 0,6-1-3392,1 0 0,6 0 3392,-4 3 0,2 1-1143,7-4 1,1-1 1142,4 0 0,-3 1-465,32-5 465,-34 1 0,-3 0 0,5 2-18,-10-2 1,-5 1 17,-20 5 5405,34-9-5405,-49 15 3267,1-3-3267,-6 6 832,0-2-832,6 3 65,4 0-65,15 5 0,4 7 0,18 9 0,-6 3 0,27-2 0,-16 3 0,28-1 0,-17-2 0,-3-2 0,-12-7 0,-10-6 0,-15-2 0,1-1 0,-19 0 0,29 7 0,11 14 0,-8-8 0,7 13 0,-33-15 0,-1 1 0,-4-1 0,-3-2 0,-1 6 0,3 2 0,6 14 0,0 3 0,11 14 0,2 7 0,0-5 0,6 7 0,-22-27 0,8-2 0,-18-13 0,2-4 0,-3 4 0,5 0 0,-5-4 0,5 4 0,-5 0 0,3-4 0,-1 9 0,14 1 0,-12-4 0,12 3 0,-16-11 0,3-2 0,0 2 0,0-6 0,1 6 0,1-3 0,-4 1 0,2-2 0,-4-2 0,1 0 0,0 3 0,-4-3 0,3 3 0,-5-4 0,5 4 0,-5 1 0,2 7 0,-3-3 0,0 4 0,0-5 0,0-1 0,0-2 0,0 1 0,0-1 0,0 2 0,0 6 0,0 2 0,-3-1 0,-1-1 0,-3-6 0,0 1 0,0-4 0,4 0 0,-3-6 0,5 2 0,-2-5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37.918"/>
    </inkml:context>
    <inkml:brush xml:id="br0">
      <inkml:brushProperty name="width" value="0.1" units="cm"/>
      <inkml:brushProperty name="height" value="0.1" units="cm"/>
      <inkml:brushProperty name="color" value="#E5E5CD"/>
    </inkml:brush>
  </inkml:definitions>
  <inkml:trace contextRef="#ctx0" brushRef="#br0">1256 7 20255,'-11'-3'0,"-8"0"2032,-18 21-2032,-4-2 0,-8 13 0,-2 3 0,-8-1-848,0 10 1,-6 7 847,5 0 0,-1 4-794,-5 11 0,-1 6 794,13-14 0,-1 2 0,6-2 0,1 7 0,4 1 0,2-2 0,-2 4 0,7-3 0,6 1 0,3 1-297,-2 4 1,-3 4-1,6-2 297,6 3 0,5-1-564,-3 6 0,4 1 564,8-6 0,4-1 0,-2 3 0,3 0 0,8-3 0,2-1 0,-1-2 0,4-3 501,6-13 1,4-4-502,17 34 0,12-9 0,0-12 0,12-12 0,22-6 0,-33-16 0,3-3 647,19-5 0,2-1-647,-15 1 0,2 1 0,6-3 0,7 0 0,-5-1 0,2-2 0,-1 1 0,24 13 0,0 2 224,-20-6 1,-5 2-225,-8 6 0,-4 2 0,-6-6 0,-5 1 1334,17 24-1334,-28-11 482,-26-15-482,9 47 0,-13-39 0,1 49 1195,-7-34-1195,0 19 0,-3-16 0,-2 2 782,-4 34-782,-9-13 0,-5-1 0,-10 14 0,-1-24 0,-7 0 0,-5-13 0,-1-4 0,13-7 0,-3-1 0,-30 17 0,0-6 0,4-5 20,16-14 0,0-2-20,-11 1 0,19-15 0,9-2 0,11-8 0,0-3 0,-11 4 1010,-9-7-1010,-9 10 0,0-10 0,0 10 0,15-10 0,-1 5 0,19-9 0,-4-1 0,-18-44 0,5 3 0,0-5 0,-1-5 0,-14-31 0,22 34 0,1-1 0,-14-39-1133,24 32 1,3-3 1132,2 3 0,2 0 0,2 2 0,2-2 0,2-15 0,2 0-3017,3 13 0,0 1 3017,-1-3 0,2-2 0,13-7 0,4 6-144,11-11 144,4 20 0,7 1 0,2 9 0,3 5 0,6 1 0,3 4 0,2 1 0,-1 6 0,24 0 596,-34 15 0,-1 2-596,18-1 0,-8 3 0,4 0 0,35-4 0,-34 8 0,-1 0 0,34-8 0,-45 6 0,-2-3 0,23-15 6553,-11 6-6553,4-17 237,-24 20-237,11-18 0,-11 6 0,-5-5 461,-5-6-461,-6 15 0,-5-8 0,-2 5 0,3-8 0,22-33 0,2 5 0,2-8 0,10 0 0,-32 32 0,12-6 0,-21 27 0,-1 2 0,-2 6 0,-2-1 0,-1 3 0,-4 5 0,1 0 0,3 5 0,0-5 0,4 5 0,-1-5 0,6 5 0,1-2 0,36 17 0,-23-3 0,18 7 0,3 3 0,-6 3 0,4-2 0,3 2 0,18 5 0,-20-1 0,-1-1 0,14-2 0,-11 2 0,-3-1 0,-6-11 0,41 20 0,-46-22 0,5 4 0,-21-9 0,-7 0 0,-3 0 0,-9-5 0,-2 6 0,2-1 0,-2 5 0,3 6 0,1 2 0,4 34 0,-2-12 0,5 35 0,-2-18 0,-5 20 0,-2-7 0,-6 7 0,0 0 0,-1-29 0,2 1 0,6 45-337,-7-40 1,1-2 336,6 28 0,-7-3 0,0 10 0,1-38 0,-2 1 0,-2 6 0,-1 0 0,3-1 0,0-1 0,-6 0 0,-1-2 0,0 40 0,-8-2 0,1-3 0,0-7 0,7-32 0,0 0 0,-6 24 0,0 3 0,1-20 0,-6 2 0,-3 10 0,-6 1 0,1-11 0,-7 8 0,11-28 0,-8 16 0,17-36 0,0 8 0,10-21 673,-2 3-673,2-3 0,1-1 0,-4-2 0,7 2 0,-6-5 0,5 2 0,-2-3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45.104"/>
    </inkml:context>
    <inkml:brush xml:id="br0">
      <inkml:brushProperty name="width" value="0.1" units="cm"/>
      <inkml:brushProperty name="height" value="0.1" units="cm"/>
      <inkml:brushProperty name="color" value="#E5E5CD"/>
    </inkml:brush>
  </inkml:definitions>
  <inkml:trace contextRef="#ctx0" brushRef="#br0">2086 1 24575,'-30'13'0,"-19"14"0,9-8 0,-31 30 0,22-6 0,2-6 0,0 7-1247,10 3 1,1 6 1246,-17 17 0,0 6 0,10 0 0,4 3 0,-4 12 0,4 0 0,14-20 0,3 0 0,-2 22 0,5-1 0,13-23 0,3-2 0,0 11 0,5 1 0,12 0 0,6-3 0,2-8 0,2-3 0,4 0 0,3-3 0,3-4 0,4-3 0,8 5 0,3-2 0,-5-5 0,2 1 0,16 17 0,0 0 0,-14-18 0,-2-3-237,-3-4 0,-2 0 237,2 8 0,-3-2 0,11 11 0,-26-18 0,-2 1 0,11 18 0,-13-4 0,-7 8 1791,-9-17-1791,-5 6 1176,0 1-1176,-7 13 0,-1 1 0,-10-16 0,-3-2-815,-4 14 815,-9-4 0,-4 2 0,8-15 0,-1-2 0,-4 3 0,-4 0 0,-5 7 0,-4-3-782,-2-8 1,-1-2 781,2 6 0,-1 0 0,-9-3 0,0-2-325,17-6 1,2-3 324,-37 23 0,11-3 0,1 1 0,6-8-93,-3-9 93,10-10 720,4-8-720,0-5 0,-10-7 0,-12-7 1561,7-5-1561,5 0 730,22-7-730,16 2 109,-18-22-109,9 3 0,-25-24 0,16 10 0,-16-16 0,4-3 0,-18-13 0,12 1 0,4 5 0,10-7 0,14 8 0,-8-18 0,8 11 0,7 10 0,1 2 0,8 10 0,2 9 0,-2-6 0,1-3 0,4-3 0,-7-37 0,6 23 0,3 10 0,1 0 0,-2-21 0,12-14 0,14 26 0,-1 15 0,13 13 0,19 2 0,2 9 0,37 1 0,-17 12-1018,17 18 1018,-30 6 0,3 3 0,-2-2 0,0 2 0,3 4 0,0 2 0,7 4 0,-2 0 0,-14-4 0,0 2 0,8 5 0,1 1-774,3 0 1,-1 1 773,-5 7 0,-1 3 0,8 4 0,-3 2 0,-11 0 0,-2 3 0,16 16 0,-6 2 0,-29-20 0,-2 0 0,17 12 0,-4-1-213,-7 23 213,-2-11 0,-7 0 0,-13-10 0,5 18 0,-16-40 0,4 16 925,-1-34-925,-1 16 1610,-1-8-1610,4 7 243,-8-14-243,3 3 0,-4-4 0,0 6 0,0-6 0,0 5 0,0-5 0,0 6 0,0 0 0,0-6 0,4 4 0,0-3 0,5 4 0,8 21 0,3 4 0,8 20 0,9 21 0,-7-16-665,-10-21 0,0 2 665,10 29-616,-2-2 616,-9-33 0,1-3 0,6 9 0,10 21 0,-17-44 0,1 1 0,6 6 0,-7-14 1288,12 14-1288,-16-29 658,20 3-658,-13-10 0,14 5 0,29-8 0,-29 3 0,29-4 0,-39-4 0,20-9 0,-6 0 0,18-11 0,-6-3 0,-13 4 0,7-23 0,-14 16 0,10-24 0,6-3 0,7-20 0,-24 33 0,2-1 0,-1 1 0,-1-1-707,3-7 1,-1-2 706,0-5 0,1-1 0,1-6 0,-1-1 0,-3-1 0,-1-1 0,0 0 0,-1 3 0,-9 17 0,0 0 0,6-22 0,-3 2 0,2-12 0,-8 25 0,-2 2 0,-8 3 0,2 11 0,-8 24 0,2 6 0,-3 4 0,0 2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47.295"/>
    </inkml:context>
    <inkml:brush xml:id="br0">
      <inkml:brushProperty name="width" value="0.1" units="cm"/>
      <inkml:brushProperty name="height" value="0.1" units="cm"/>
      <inkml:brushProperty name="color" value="#E5E5CD"/>
    </inkml:brush>
  </inkml:definitions>
  <inkml:trace contextRef="#ctx0" brushRef="#br0">4483 1 24575,'3'17'0,"1"5"0,0-7 0,0 4 0,-4 20 0,-4-14 0,-3 40 0,-9-24 0,-12 20 0,-6-2 0,-5-10 0,0 2 0,3-15 0,-26 4 0,-5 2-647,23-22 1,-5-1 646,-15 7 0,-4-3 0,-2-8 0,-3-2 0,-6 4 0,-4 0-806,14-7 1,-2-1 0,3-1 805,-18 1 0,2 2 0,-14 5 0,3 2-532,19-5 1,4 1 531,13-2 0,3 1-280,-37 16 280,32-12 0,2 0 0,-1 9 0,1-7 0,2 1 0,4 10 1040,-17-1-1040,12 3 2371,10-13-2371,18-1 1276,2-9-1276,17 4 365,1-2-365,0-1 0,3 3 0,-4 3 0,2 4 0,-4 6 0,5-1 0,-2 11 0,4 12 0,-6 22 0,10-7 0,-4-5 0,6-22 0,-4-11 0,-3 11 0,-1-13 0,-1 5 0,-1-14 0,-6 1 0,-4-3 0,-6 0 0,-10-7 0,-12 5 0,-32-9 0,-6 6 0,31-10 0,-2-2 0,3 5 0,3-1 0,-35-7-271,27 8 1,1 0 270,-10 0 0,18 2 0,-1 2 0,-29 12 0,-2 14 0,-1 1 0,0 20-545,40-24 0,2 2 545,0 6 0,0 3 0,0 2 0,2 0-186,-12 16 186,11-6 0,1 2 0,-11 29 0,12-27 0,1 2 0,7 0 0,3 0-368,2-3 1,2 0 367,6-6 0,0 3 0,-8 24 0,1 2 0,13-20 0,2 1 0,-5 21 0,2 1 0,7-8 0,2-4 0,3-13 0,0 0 0,0 16 0,0 0 0,0 20 0,-1-35 0,2 2 0,7-1 0,0-2 0,-5 34 0,18 5 0,-6-6 0,1-14 0,-2-23 0,2 2 0,15 43 0,1-2 0,-10-38 0,2 0 0,-1-10 0,2 0 0,3 13 0,3 0 0,4-8 0,3-2 0,4 7 0,2 1 0,-1 0 0,0-1 0,3-7 0,0 0 0,-4 5 0,-1-2 0,27 12-10,-9 3 10,-22-25 1036,8 12-1036,-3-10 189,0 9-189,12-7 1326,-15-10-1326,-2-6 11,-5-2-11,-18-17 0,-7 0 0,2-7 0,-8 0 0,2-3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2.170"/>
    </inkml:context>
    <inkml:brush xml:id="br0">
      <inkml:brushProperty name="width" value="0.1" units="cm"/>
      <inkml:brushProperty name="height" value="0.1" units="cm"/>
      <inkml:brushProperty name="color" value="#E5E5CD"/>
    </inkml:brush>
  </inkml:definitions>
  <inkml:trace contextRef="#ctx0" brushRef="#br0">1076 770 24575,'43'-21'0,"5"-6"0,-1 4 0,6-2-1900,4-3 0,3-2 1900,25-11 0,2 1 0,-11 8 0,3-1-570,2-3 0,6-3 1,-4 4 569,5-2 0,2 2-448,-23 9 1,7-1 0,0-1 0,-5 4 447,-3 3 0,-5 3 0,4 0 0,18-5 0,4 1 0,-4 2-721,14 3 1,-4 4 720,0-3 0,-3 4 318,-9 9 1,-7 5-319,14 6 876,-38 0 0,-3 5-876,17 23 0,12 27 710,-38-32 0,2 4-710,24 35 0,3 6-443,-6-19 0,1 3 443,-7 2 0,3 6 0,-1-2 0,-5-8 0,-2-1 0,-1 0 0,-3 0 0,-2 0 0,-1-1 0,-3-2 0,0 0 0,-1 2 0,6 11 0,-1 3 0,-4-2 0,1 9 0,-1 1-69,-4-13 0,2 4 0,-6-3 69,-6 9 0,-5-3 0,1-1 0,-2-2 0,-9-9 0,-4-2 0,-5-1 0,-4-4 0,-6 20 0,-13 7 0,7-20 0,-14 18 0,9-25 0,-12 34 0,7-34 0,-12 25 1679,18-43-1679,-29 32 0,33-41 0,-20 17 3073,25-19-3073,-1-9 1271,5 4-1271,-1-5 0,5-1 0,-5 1 0,5-1 0,-6 6 0,3 1 0,-9 6 0,0 0 0,-8-4 0,-15 10 0,-13-1 0,-25 6 0,-9-8 0,33-13 0,-2-2 0,0-5 0,-1 0 0,-3 2 0,-3 1 0,-22 2 0,-4-2-3392,3-3 0,-3 2 3392,8 3 0,-4 2 0,3-1 0,-17-4 0,0 0-371,20 3 1,-3 1-1,1 1 371,1-3 0,1-1 0,-2 1 0,-7 3 0,-2 0 0,1 1 0,4 0 0,0-1 0,0 0-559,-12 1 1,-1-1-1,8-1 559,8-1 0,1-1 0,-4-2 0,-5-2 0,10-1-21,20-3 1,4-1 20,-12 1 0,5-2 5383,12-3-5383,32 0 1436,8-3-1436,-3 2 2717,0-5-2717,-9 2 0,-2-8 0,-18-13 77,10 5-77,-7-12 0,17 16 0,2-9 0,-10-15 0,11 15 0,-11-20 0,12 15 0,-16-28 0,-16-27 0,26 38 0,0-2 0,-3-3 0,0-1-3392,6-3 0,4 0 3392,4 2 0,2 0 0,0 1 0,1 1 0,7-38 0,0 29 0,-5 3 0,3 20 0,-3 2 0,5 10 6784,-5-9-6784,0 12 0,-4-6 0,-2 10 0,-6 2 0,-18-21 0,5 16 0,-39-26 0,16 23 0,-37-5 0,17 9 0,13 13 0,14 9 0,7 26 0,2 12 0,-11 17 0,24-12 0,1 4-235,0-3 0,0 2 235,2 5 0,1 1 0,0-4 0,1 2 0,2 5 0,2 0 0,-2 34 0,4-34 0,4-1 0,7 15 0,-4 20 0,6 5 0,0-10 0,0 3-1,0-37 1,7 26 0,0-24 0,7 9 0,4 4-624,15 26 624,-15-34 0,0 0 0,11 29 0,-15-16 0,6 1 0,-10-1 0,10 16 0,-5-12-521,2 5 0,2 3 521,-3-30 0,2 1-694,2 11 1,1 6 0,0-4 693,1 1 0,1-1 0,9 23 0,-1 0 0,-8-18 0,-2-4 0,4-5 0,-2-1-251,-5 5 1,0-1 250,5-12 0,0 2 0,-3 27 0,-2-1 0,13 10-212,-15-32 0,-2-2 212,1 12 1251,5 3-1251,-5 7 0,-7-19 2123,4 6-2123,-6-26 0,4 10 0,2 3 0,2 7 0,2 2 0,0 4 0,8 18 0,-9-35 0,2 2 0,1-1 0,3 1 0,2 1 0,3 1 305,3 0 1,1 0-306,4 8 0,0 2 267,-3 1 1,-1 0-268,-2-10 0,-1 0 0,-5 6 0,-2-2 0,17 34 0,-14-18 0,-8 22 0,-9-59 0,-6 46 0,0-57 0,-4 29 0,3-36 622,-7 4-622,4-9 0,-3 4 0,0-5 0,-6 5 0,2-4 0,-6 5 0,6-10 0,-1 0 0,4-3 0,-2-1 0,3-2 0,-2 5 0,1-5 0,-2 6 0,3-6 0,1 2 0,-1-5 0,0 5 0,-3-3 0,3 1 0,-3-1 0,6-3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4.928"/>
    </inkml:context>
    <inkml:brush xml:id="br0">
      <inkml:brushProperty name="width" value="0.1" units="cm"/>
      <inkml:brushProperty name="height" value="0.1" units="cm"/>
      <inkml:brushProperty name="color" value="#E5E5CD"/>
    </inkml:brush>
  </inkml:definitions>
  <inkml:trace contextRef="#ctx0" brushRef="#br0">1 8145 24575,'32'-62'0,"-5"-1"0,2 17 0,2-1 0,-5 3 0,0 0 0,6-3 0,0-2-2056,-3-6 0,-1-3 2056,0-4 0,1-4 0,7-15 0,0-2 0,-8 11 0,1 1 0,6-12 0,-2 1 0,-14 18 0,-3-2 0,10-18 0,0-2-286,-3 5 0,0 0 286,5-16 0,-1 3 0,-8 27 0,-1-1-308,8-28 0,-1-1 308,-10 30 0,-1-1-663,3 1 0,2-5 0,-1 1 663,1-18 0,1 0 0,5-7 0,3 0 0,-2 0 0,3 1 0,6 6 0,3 1 0,-2 5 0,2 1 0,-3 20 0,3 0 0,-3 5 0,1 2 0,1 1 2,21-21 1,5 2-3,-6 18 0,2 4 0,5-4 0,0 2 178,-8 6 0,0 1-178,8-2 0,-3 3 0,15-20 0,-25 28 0,2 0 0,-5 1 0,0 1 0,10 0 0,2 1 0,1-1 0,0 0 0,4 0 0,-3 3 0,21-5 747,-32 13 1,-4 2-748,-2 2 2269,30-8-2269,-52 20 2047,6-1-2047,-19 5 1117,0 1-1117,-6 0 0,2 2 0,-2-2 0,2 3 0,1 0 0,0 0 0,-1 3 0,4 1 0,1-1 0,7 0 0,3-3 0,14 0 0,13 0 0,13 0 0,9 0 0,0 0 0,1 0 0,-1 0 0,0 0 0,0 0 0,-9 11 0,-13-4 0,-3 15 0,-19-7 0,0 4 0,-16 3 0,-1 18 0,-1 11 0,0 29 0,-1-26 0,0 4-492,-6 7 1,0 0 491,3-5 0,0 0 0,-3 22 0,-2-3 0,-6 13 0,5-25 0,-5-1 0,-20 10 0,8-17 0,-13-24 0,10-14 0,-4-8 0,-40 18 0,21-11 983,-23 4-983,12-7 0,5-9 0,-9 5 0,12-5 0,17-3 0,7-9 0,-16-9 0,-5-19 0,0 0 0,-2-3-1179,-17-20 1179,2 1 0,-3-1 0,17 14 0,-1 1 0,-12-12 0,0-1 0,9 10 0,3 2 0,4 1 0,1 0 0,3 0 0,2 0-135,3 3 1,1 1 134,-26-39 0,19 12 0,-2-21 0,13 9 0,12 25 0,-1 0 0,-8-23 0,5-7 0,4 24 0,0 2 0,3-7 0,-4-4 0,1 5 0,8 29 0,-10-53 0,13 68 0,1-58 0,-10 20 0,12 3 0,-1-1 0,-9-13 1163,8-20-1163,7 34 0,0-29 0,0-3 0,-1 32 0,2 0 0,5-35 0,1-4 0,9 40 285,3-6-285,10 8 0,-6 7 0,5-4 0,-8 9 0,9-6 0,-3-7 0,3 7 0,-4-13 0,5 4 0,-8 6 0,3-3 0,3 4 0,0 0 0,0-4 0,0 0 0,7 0 0,1 1-3392,-5 4 0,2 0 3392,12-12 0,3-1 0,8-1 0,2 0-643,0-2 1,3 1 642,9 2 0,2 3 0,-15 10 0,0 0 0,19-7 0,-4 4 0,1-3-87,-20 10 0,-5 2 87,-14 7 0,2-10 0,-15 18 6061,-9-2-6061,-5 12 1894,-2-4-1894,1 6 288,-5 4-288,4-1 0,-4 0 0,5 0 0,-5 0 0,5 1 0,-5-1 0,5 0 0,-3 0 0,4 0 0,0 4 0,-4-4 0,3 4 0,-5-4 0,5 0 0,-2 0 0,2-3 0,1 0 0,3-4 0,-3 1 0,6-1 0,-3 0 0,4 1 0,-4 2 0,3 1 0,-8 4 0,1 2 0,-6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7.749"/>
    </inkml:context>
    <inkml:brush xml:id="br0">
      <inkml:brushProperty name="width" value="0.1" units="cm"/>
      <inkml:brushProperty name="height" value="0.1" units="cm"/>
      <inkml:brushProperty name="color" value="#E5E5CD"/>
    </inkml:brush>
  </inkml:definitions>
  <inkml:trace contextRef="#ctx0" brushRef="#br0">5584 2357 24575,'-5'-21'0,"-2"2"0,7 13 0,-6-1 0,-16-38 0,-5 0 0,-9-25 0,-4 8 0,12 3 0,-12-5 0,4 0 0,-13 2 0,-1 12-558,-18-17 558,-7 19 0,16 6 0,-2 2 0,-20-2 0,15 15 0,3 4 0,7 5 0,-22 9 0,30 4 0,0 15 0,0-2 0,-4 23 0,13-13 558,-14 21-558,19-11 0,-11 11 0,0 6 0,-2 2 0,13-10 0,-3 11 0,28-31 0,-15 38 0,15-36 0,-4 35 0,4-11 0,2 7 0,-7 18 0,0 2 0,0 3 0,-7 7 0,1-19 0,-8 6 0,-5-6 0,-3 3 0,2-5 0,-20 1 0,-9-2 0,-12-8-6784,-8-5 6784,13-24 0,0 0-464,-1-14 464,18-3 0,-4-1 0,3-2 0,-2-2 0,-23-10 0,0-2 0,24 5 0,0-3 0,-21-14 0,2-8-360,20-4 1,3-2 359,-1 6 0,1-4 0,1-17 0,1-7-627,10 9 1,0-4-1,0 0 627,-15-20 0,-1-5 0,13 20 0,-3-4 0,0-2 0,5 3 0,1-5 0,4 1 0,0 1 0,-2-4 0,0 0 0,7 2 0,1-13 0,9 2 2234,5 3 1,6 2-2235,8 15 0,2 0 0,2-20 0,2 2 0,-2 22 0,2 2 0,5-6 0,3 0 0,6 3 0,4 1 0,1 0 0,4-1 0,5-12 0,4 0 0,0 16 0,0 3 0,-7 2 0,-1 2 529,31-30-529,-31 31 899,-6 6-899,-13 29 2921,-3 3-2921,-4 1 1029,-3 5-1029,-12 2 0,-5 4 0,-29 12 0,-15 10 0,13-11 0,-6 1-1004,-13 11 0,-4 1 1004,-10-1 0,-1 0 0,5 2 0,2 2 0,-1 2 0,4 1-688,17-7 0,2 2 688,-12 9 0,2 0-378,20-11 0,1 2 378,-12 10 0,2 0 0,-7 13 0,8 9 0,0 3 0,-7 12 0,9-4 0,3 0 0,1 3 0,13-19 0,-2 1 0,6-14 0,0 0 0,-1 7 0,0 4 0,-6 13 0,3-1 0,-2 15 0,4 6 0,1 2 0,15-38 0,1 1 0,1 10 0,-1 7 0,1-5-600,-1 3 1,2-1 599,5 20 0,1 1 0,-2-13 0,-1 0 0,3 7 0,0-1 0,-3-10 0,-1-2 0,1-6 0,-1-4 0,-6 34 0,6-11 0,5-32 0,1 0 1635,3 25-1635,0 16 0,0-11 0,-6 2 0,4 1 0,-5-3 0,7 0 0,0-17 0,0 24 0,0-34 0,0 5 1350,0-31-1350,0-3 839,0-12-839,0 7 1502,4 0-1502,-3-8 13,6 5-13,-7-10 0,6 1 0,-5 0 0,5-4 0,-5 3 0,5-5 0,-6 5 0,6-5 0,-5 5 0,5-6 0,-2 6 0,2-5 0,1 5 0,0-5 0,-4 5 0,3-6 0,-5 3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E13A53C-0CE6-224A-89FB-B7A04CE481F2}" type="datetimeFigureOut">
              <a:rPr lang="en-US"/>
              <a:pPr>
                <a:defRPr/>
              </a:pPr>
              <a:t>3/2/25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B3404F-620E-654E-BC44-61FDEB95F464}" type="slidenum">
              <a:rPr lang="en-US"/>
              <a:pPr>
                <a:defRPr/>
              </a:pPr>
              <a:t>‹#›</a:t>
            </a:fld>
            <a:endParaRPr lang="en-US"/>
          </a:p>
        </p:txBody>
      </p:sp>
    </p:spTree>
    <p:extLst>
      <p:ext uri="{BB962C8B-B14F-4D97-AF65-F5344CB8AC3E}">
        <p14:creationId xmlns:p14="http://schemas.microsoft.com/office/powerpoint/2010/main" val="31382774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0887F6-8636-F240-89A4-D9F540E04C36}" type="slidenum">
              <a:rPr lang="en-US"/>
              <a:pPr>
                <a:defRPr/>
              </a:pPr>
              <a:t>‹#›</a:t>
            </a:fld>
            <a:endParaRPr lang="en-US"/>
          </a:p>
        </p:txBody>
      </p:sp>
    </p:spTree>
    <p:extLst>
      <p:ext uri="{BB962C8B-B14F-4D97-AF65-F5344CB8AC3E}">
        <p14:creationId xmlns:p14="http://schemas.microsoft.com/office/powerpoint/2010/main" val="28690744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B42E580-9BCF-AF47-9212-6067A98CFEEC}" type="slidenum">
              <a:rPr lang="en-US"/>
              <a:pPr>
                <a:defRPr/>
              </a:pPr>
              <a:t>‹#›</a:t>
            </a:fld>
            <a:endParaRPr lang="en-US"/>
          </a:p>
        </p:txBody>
      </p:sp>
    </p:spTree>
    <p:extLst>
      <p:ext uri="{BB962C8B-B14F-4D97-AF65-F5344CB8AC3E}">
        <p14:creationId xmlns:p14="http://schemas.microsoft.com/office/powerpoint/2010/main" val="210360681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pPr>
              <a:defRPr/>
            </a:pPr>
            <a:fld id="{35B5733F-55FC-9F43-AB7A-F27EA0B459F3}" type="slidenum">
              <a:rPr lang="en-US"/>
              <a:pPr>
                <a:defRPr/>
              </a:pPr>
              <a:t>‹#›</a:t>
            </a:fld>
            <a:endParaRPr lang="en-US"/>
          </a:p>
        </p:txBody>
      </p:sp>
    </p:spTree>
    <p:extLst>
      <p:ext uri="{BB962C8B-B14F-4D97-AF65-F5344CB8AC3E}">
        <p14:creationId xmlns:p14="http://schemas.microsoft.com/office/powerpoint/2010/main" val="92045484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8AE7AF95-F360-2744-AB1B-C4AE7B6E4A3D}" type="slidenum">
              <a:rPr lang="en-US"/>
              <a:pPr>
                <a:defRPr/>
              </a:pPr>
              <a:t>‹#›</a:t>
            </a:fld>
            <a:endParaRPr lang="en-US"/>
          </a:p>
        </p:txBody>
      </p:sp>
    </p:spTree>
    <p:extLst>
      <p:ext uri="{BB962C8B-B14F-4D97-AF65-F5344CB8AC3E}">
        <p14:creationId xmlns:p14="http://schemas.microsoft.com/office/powerpoint/2010/main" val="11233358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57CAACD-F29B-5D40-A482-2B8554B038EC}" type="slidenum">
              <a:rPr lang="en-US"/>
              <a:pPr>
                <a:defRPr/>
              </a:pPr>
              <a:t>‹#›</a:t>
            </a:fld>
            <a:endParaRPr lang="en-US"/>
          </a:p>
        </p:txBody>
      </p:sp>
    </p:spTree>
    <p:extLst>
      <p:ext uri="{BB962C8B-B14F-4D97-AF65-F5344CB8AC3E}">
        <p14:creationId xmlns:p14="http://schemas.microsoft.com/office/powerpoint/2010/main" val="180775826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pPr>
              <a:defRPr/>
            </a:pPr>
            <a:fld id="{94EEE694-F271-0F48-A6A1-5BAE4DCC1DE6}" type="slidenum">
              <a:rPr lang="en-US"/>
              <a:pPr>
                <a:defRPr/>
              </a:pPr>
              <a:t>‹#›</a:t>
            </a:fld>
            <a:endParaRPr lang="en-US"/>
          </a:p>
        </p:txBody>
      </p:sp>
    </p:spTree>
    <p:extLst>
      <p:ext uri="{BB962C8B-B14F-4D97-AF65-F5344CB8AC3E}">
        <p14:creationId xmlns:p14="http://schemas.microsoft.com/office/powerpoint/2010/main" val="23166965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pPr>
              <a:defRPr/>
            </a:pPr>
            <a:fld id="{6B598DB9-7CE3-CD44-BD1C-B01ACB2CDF2C}" type="slidenum">
              <a:rPr lang="en-US"/>
              <a:pPr>
                <a:defRPr/>
              </a:pPr>
              <a:t>‹#›</a:t>
            </a:fld>
            <a:endParaRPr lang="en-US"/>
          </a:p>
        </p:txBody>
      </p:sp>
    </p:spTree>
    <p:extLst>
      <p:ext uri="{BB962C8B-B14F-4D97-AF65-F5344CB8AC3E}">
        <p14:creationId xmlns:p14="http://schemas.microsoft.com/office/powerpoint/2010/main" val="371431811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pPr>
              <a:defRPr/>
            </a:pPr>
            <a:fld id="{91B9E76C-D6DA-864B-B8BB-91232021FA59}" type="slidenum">
              <a:rPr lang="en-US"/>
              <a:pPr>
                <a:defRPr/>
              </a:pPr>
              <a:t>‹#›</a:t>
            </a:fld>
            <a:endParaRPr lang="en-US"/>
          </a:p>
        </p:txBody>
      </p:sp>
    </p:spTree>
    <p:extLst>
      <p:ext uri="{BB962C8B-B14F-4D97-AF65-F5344CB8AC3E}">
        <p14:creationId xmlns:p14="http://schemas.microsoft.com/office/powerpoint/2010/main" val="97601122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992016D8-E35C-D443-ABCA-EC28C1BDF99A}" type="slidenum">
              <a:rPr lang="en-US"/>
              <a:pPr>
                <a:defRPr/>
              </a:pPr>
              <a:t>‹#›</a:t>
            </a:fld>
            <a:endParaRPr lang="en-US"/>
          </a:p>
        </p:txBody>
      </p:sp>
    </p:spTree>
    <p:extLst>
      <p:ext uri="{BB962C8B-B14F-4D97-AF65-F5344CB8AC3E}">
        <p14:creationId xmlns:p14="http://schemas.microsoft.com/office/powerpoint/2010/main" val="315217644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191A390-1B7D-054D-85A6-17C6B74FD135}" type="slidenum">
              <a:rPr lang="en-US"/>
              <a:pPr>
                <a:defRPr/>
              </a:pPr>
              <a:t>‹#›</a:t>
            </a:fld>
            <a:endParaRPr lang="en-US"/>
          </a:p>
        </p:txBody>
      </p:sp>
    </p:spTree>
    <p:extLst>
      <p:ext uri="{BB962C8B-B14F-4D97-AF65-F5344CB8AC3E}">
        <p14:creationId xmlns:p14="http://schemas.microsoft.com/office/powerpoint/2010/main" val="287660736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C33F2E32-401F-6040-91C4-284B4DD1591C}" type="slidenum">
              <a:rPr lang="en-US"/>
              <a:pPr>
                <a:defRPr/>
              </a:pPr>
              <a:t>‹#›</a:t>
            </a:fld>
            <a:endParaRPr lang="en-US"/>
          </a:p>
        </p:txBody>
      </p:sp>
    </p:spTree>
    <p:extLst>
      <p:ext uri="{BB962C8B-B14F-4D97-AF65-F5344CB8AC3E}">
        <p14:creationId xmlns:p14="http://schemas.microsoft.com/office/powerpoint/2010/main" val="314878481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49FF973E-C52A-E84A-AA43-90552A31C449}" type="slidenum">
              <a:rPr lang="en-US"/>
              <a:pPr>
                <a:defRPr/>
              </a:pPr>
              <a:t>‹#›</a:t>
            </a:fld>
            <a:endParaRPr lang="en-US"/>
          </a:p>
        </p:txBody>
      </p:sp>
    </p:spTree>
    <p:extLst>
      <p:ext uri="{BB962C8B-B14F-4D97-AF65-F5344CB8AC3E}">
        <p14:creationId xmlns:p14="http://schemas.microsoft.com/office/powerpoint/2010/main" val="7580264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6C3E28C-5BEB-C543-8D61-BD1003B02190}" type="slidenum">
              <a:rPr lang="en-US"/>
              <a:pPr>
                <a:defRPr/>
              </a:pPr>
              <a:t>‹#›</a:t>
            </a:fld>
            <a:endParaRPr lang="en-US"/>
          </a:p>
        </p:txBody>
      </p:sp>
    </p:spTree>
    <p:extLst>
      <p:ext uri="{BB962C8B-B14F-4D97-AF65-F5344CB8AC3E}">
        <p14:creationId xmlns:p14="http://schemas.microsoft.com/office/powerpoint/2010/main" val="38663811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37CC6291-2C17-A342-995D-39DD103BB351}" type="slidenum">
              <a:rPr lang="en-US"/>
              <a:pPr>
                <a:defRPr/>
              </a:pPr>
              <a:t>‹#›</a:t>
            </a:fld>
            <a:endParaRPr lang="en-US"/>
          </a:p>
        </p:txBody>
      </p:sp>
    </p:spTree>
    <p:extLst>
      <p:ext uri="{BB962C8B-B14F-4D97-AF65-F5344CB8AC3E}">
        <p14:creationId xmlns:p14="http://schemas.microsoft.com/office/powerpoint/2010/main" val="1634248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223579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7400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667198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597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43519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55141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582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00889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2414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834820-4FDE-EF43-8441-AC15C44FFFCC}" type="slidenum">
              <a:rPr lang="en-US"/>
              <a:pPr>
                <a:defRPr/>
              </a:pPr>
              <a:t>‹#›</a:t>
            </a:fld>
            <a:endParaRPr lang="en-US"/>
          </a:p>
        </p:txBody>
      </p:sp>
    </p:spTree>
    <p:extLst>
      <p:ext uri="{BB962C8B-B14F-4D97-AF65-F5344CB8AC3E}">
        <p14:creationId xmlns:p14="http://schemas.microsoft.com/office/powerpoint/2010/main" val="3937222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8589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3872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1F3A39-B808-0943-B3AA-7D70495EC9A7}" type="slidenum">
              <a:rPr lang="en-US"/>
              <a:pPr>
                <a:defRPr/>
              </a:pPr>
              <a:t>‹#›</a:t>
            </a:fld>
            <a:endParaRPr lang="en-US"/>
          </a:p>
        </p:txBody>
      </p:sp>
    </p:spTree>
    <p:extLst>
      <p:ext uri="{BB962C8B-B14F-4D97-AF65-F5344CB8AC3E}">
        <p14:creationId xmlns:p14="http://schemas.microsoft.com/office/powerpoint/2010/main" val="1936088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5403927-BFFB-224F-BB93-24F47D49668B}" type="slidenum">
              <a:rPr lang="en-US"/>
              <a:pPr>
                <a:defRPr/>
              </a:pPr>
              <a:t>‹#›</a:t>
            </a:fld>
            <a:endParaRPr lang="en-US"/>
          </a:p>
        </p:txBody>
      </p:sp>
    </p:spTree>
    <p:extLst>
      <p:ext uri="{BB962C8B-B14F-4D97-AF65-F5344CB8AC3E}">
        <p14:creationId xmlns:p14="http://schemas.microsoft.com/office/powerpoint/2010/main" val="157499094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C568E5F-F16F-A345-ABE1-621A58E48857}" type="slidenum">
              <a:rPr lang="en-US"/>
              <a:pPr>
                <a:defRPr/>
              </a:pPr>
              <a:t>‹#›</a:t>
            </a:fld>
            <a:endParaRPr lang="en-US"/>
          </a:p>
        </p:txBody>
      </p:sp>
    </p:spTree>
    <p:extLst>
      <p:ext uri="{BB962C8B-B14F-4D97-AF65-F5344CB8AC3E}">
        <p14:creationId xmlns:p14="http://schemas.microsoft.com/office/powerpoint/2010/main" val="218836829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C690FCC-7968-DE4E-B9E6-A36BF2295EEB}" type="slidenum">
              <a:rPr lang="en-US"/>
              <a:pPr>
                <a:defRPr/>
              </a:pPr>
              <a:t>‹#›</a:t>
            </a:fld>
            <a:endParaRPr lang="en-US"/>
          </a:p>
        </p:txBody>
      </p:sp>
    </p:spTree>
    <p:extLst>
      <p:ext uri="{BB962C8B-B14F-4D97-AF65-F5344CB8AC3E}">
        <p14:creationId xmlns:p14="http://schemas.microsoft.com/office/powerpoint/2010/main" val="186896168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FA49DC3-739C-DD4F-99B3-D1CE804E0B4A}" type="slidenum">
              <a:rPr lang="en-US"/>
              <a:pPr>
                <a:defRPr/>
              </a:pPr>
              <a:t>‹#›</a:t>
            </a:fld>
            <a:endParaRPr lang="en-US"/>
          </a:p>
        </p:txBody>
      </p:sp>
    </p:spTree>
    <p:extLst>
      <p:ext uri="{BB962C8B-B14F-4D97-AF65-F5344CB8AC3E}">
        <p14:creationId xmlns:p14="http://schemas.microsoft.com/office/powerpoint/2010/main" val="250259295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2B055D-B90C-FF45-9CA4-52A048239624}" type="slidenum">
              <a:rPr lang="en-US"/>
              <a:pPr>
                <a:defRPr/>
              </a:pPr>
              <a:t>‹#›</a:t>
            </a:fld>
            <a:endParaRPr lang="en-US"/>
          </a:p>
        </p:txBody>
      </p:sp>
    </p:spTree>
    <p:extLst>
      <p:ext uri="{BB962C8B-B14F-4D97-AF65-F5344CB8AC3E}">
        <p14:creationId xmlns:p14="http://schemas.microsoft.com/office/powerpoint/2010/main" val="255107105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663B5A-5D71-B149-90C9-A7981BAE0083}" type="slidenum">
              <a:rPr lang="en-US"/>
              <a:pPr>
                <a:defRPr/>
              </a:pPr>
              <a:t>‹#›</a:t>
            </a:fld>
            <a:endParaRPr lang="en-US"/>
          </a:p>
        </p:txBody>
      </p:sp>
    </p:spTree>
    <p:extLst>
      <p:ext uri="{BB962C8B-B14F-4D97-AF65-F5344CB8AC3E}">
        <p14:creationId xmlns:p14="http://schemas.microsoft.com/office/powerpoint/2010/main" val="360781345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8C814F-3DBC-A34D-A0F2-FFD3CC0A2A95}" type="slidenum">
              <a:rPr lang="en-US"/>
              <a:pPr>
                <a:defRPr/>
              </a:pPr>
              <a:t>‹#›</a:t>
            </a:fld>
            <a:endParaRPr lang="en-US"/>
          </a:p>
        </p:txBody>
      </p:sp>
    </p:spTree>
    <p:extLst>
      <p:ext uri="{BB962C8B-B14F-4D97-AF65-F5344CB8AC3E}">
        <p14:creationId xmlns:p14="http://schemas.microsoft.com/office/powerpoint/2010/main" val="17322401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85D01F1-DF45-CF45-85AA-40A67651BDB5}" type="slidenum">
              <a:rPr lang="en-US"/>
              <a:pPr>
                <a:defRPr/>
              </a:pPr>
              <a:t>‹#›</a:t>
            </a:fld>
            <a:endParaRPr lang="en-US"/>
          </a:p>
        </p:txBody>
      </p:sp>
    </p:spTree>
    <p:extLst>
      <p:ext uri="{BB962C8B-B14F-4D97-AF65-F5344CB8AC3E}">
        <p14:creationId xmlns:p14="http://schemas.microsoft.com/office/powerpoint/2010/main" val="360389028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4A9086-6408-2F42-A75B-53857DD1B54A}" type="slidenum">
              <a:rPr lang="en-US"/>
              <a:pPr>
                <a:defRPr/>
              </a:pPr>
              <a:t>‹#›</a:t>
            </a:fld>
            <a:endParaRPr lang="en-US"/>
          </a:p>
        </p:txBody>
      </p:sp>
    </p:spTree>
    <p:extLst>
      <p:ext uri="{BB962C8B-B14F-4D97-AF65-F5344CB8AC3E}">
        <p14:creationId xmlns:p14="http://schemas.microsoft.com/office/powerpoint/2010/main" val="294298764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B88B419-593C-1C47-B388-86B3B91BF09E}" type="slidenum">
              <a:rPr lang="en-US"/>
              <a:pPr>
                <a:defRPr/>
              </a:pPr>
              <a:t>‹#›</a:t>
            </a:fld>
            <a:endParaRPr lang="en-US"/>
          </a:p>
        </p:txBody>
      </p:sp>
    </p:spTree>
    <p:extLst>
      <p:ext uri="{BB962C8B-B14F-4D97-AF65-F5344CB8AC3E}">
        <p14:creationId xmlns:p14="http://schemas.microsoft.com/office/powerpoint/2010/main" val="31658103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941E32C-8B88-AE46-97CF-6F50D914BE2C}" type="slidenum">
              <a:rPr lang="en-US"/>
              <a:pPr>
                <a:defRPr/>
              </a:pPr>
              <a:t>‹#›</a:t>
            </a:fld>
            <a:endParaRPr lang="en-US"/>
          </a:p>
        </p:txBody>
      </p:sp>
    </p:spTree>
    <p:extLst>
      <p:ext uri="{BB962C8B-B14F-4D97-AF65-F5344CB8AC3E}">
        <p14:creationId xmlns:p14="http://schemas.microsoft.com/office/powerpoint/2010/main" val="380428726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800867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8376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521386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660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835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9378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512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84249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6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9E8BFD0-B419-2D49-8B11-CC38E89183F0}" type="slidenum">
              <a:rPr lang="en-US"/>
              <a:pPr>
                <a:defRPr/>
              </a:pPr>
              <a:t>‹#›</a:t>
            </a:fld>
            <a:endParaRPr lang="en-US"/>
          </a:p>
        </p:txBody>
      </p:sp>
    </p:spTree>
    <p:extLst>
      <p:ext uri="{BB962C8B-B14F-4D97-AF65-F5344CB8AC3E}">
        <p14:creationId xmlns:p14="http://schemas.microsoft.com/office/powerpoint/2010/main" val="130888743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111316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13730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2835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9685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0942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29602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647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2634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45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1349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5E889CB-F163-AE4D-95A5-3CE26E2EE7A0}" type="slidenum">
              <a:rPr lang="en-US"/>
              <a:pPr>
                <a:defRPr/>
              </a:pPr>
              <a:t>‹#›</a:t>
            </a:fld>
            <a:endParaRPr lang="en-US"/>
          </a:p>
        </p:txBody>
      </p:sp>
    </p:spTree>
    <p:extLst>
      <p:ext uri="{BB962C8B-B14F-4D97-AF65-F5344CB8AC3E}">
        <p14:creationId xmlns:p14="http://schemas.microsoft.com/office/powerpoint/2010/main" val="41121402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1473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37541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93003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58173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07545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6BE0BD4-DFCF-C441-A148-3C87BD9D2C47}" type="slidenum">
              <a:rPr lang="en-US"/>
              <a:pPr>
                <a:defRPr/>
              </a:pPr>
              <a:t>‹#›</a:t>
            </a:fld>
            <a:endParaRPr lang="en-US"/>
          </a:p>
        </p:txBody>
      </p:sp>
    </p:spTree>
    <p:extLst>
      <p:ext uri="{BB962C8B-B14F-4D97-AF65-F5344CB8AC3E}">
        <p14:creationId xmlns:p14="http://schemas.microsoft.com/office/powerpoint/2010/main" val="390988818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8E8CD2-E47C-8348-9FAF-E00026C8B261}" type="slidenum">
              <a:rPr lang="en-US"/>
              <a:pPr>
                <a:defRPr/>
              </a:pPr>
              <a:t>‹#›</a:t>
            </a:fld>
            <a:endParaRPr lang="en-US"/>
          </a:p>
        </p:txBody>
      </p:sp>
    </p:spTree>
    <p:extLst>
      <p:ext uri="{BB962C8B-B14F-4D97-AF65-F5344CB8AC3E}">
        <p14:creationId xmlns:p14="http://schemas.microsoft.com/office/powerpoint/2010/main" val="14168207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2DDED15-8760-F841-ABF5-03EC3CE23EF6}" type="slidenum">
              <a:rPr lang="en-US"/>
              <a:pPr>
                <a:defRPr/>
              </a:pPr>
              <a:t>‹#›</a:t>
            </a:fld>
            <a:endParaRPr lang="en-US"/>
          </a:p>
        </p:txBody>
      </p:sp>
    </p:spTree>
    <p:extLst>
      <p:ext uri="{BB962C8B-B14F-4D97-AF65-F5344CB8AC3E}">
        <p14:creationId xmlns:p14="http://schemas.microsoft.com/office/powerpoint/2010/main" val="123682337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43C9101-3D38-EC47-856D-86AB134FBB3F}" type="slidenum">
              <a:rPr lang="en-US"/>
              <a:pPr>
                <a:defRPr/>
              </a:pPr>
              <a:t>‹#›</a:t>
            </a:fld>
            <a:endParaRPr lang="en-US"/>
          </a:p>
        </p:txBody>
      </p:sp>
    </p:spTree>
    <p:extLst>
      <p:ext uri="{BB962C8B-B14F-4D97-AF65-F5344CB8AC3E}">
        <p14:creationId xmlns:p14="http://schemas.microsoft.com/office/powerpoint/2010/main" val="65440047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6A310B-0E58-5044-BCE8-3A11702419F0}" type="slidenum">
              <a:rPr lang="en-US"/>
              <a:pPr>
                <a:defRPr/>
              </a:pPr>
              <a:t>‹#›</a:t>
            </a:fld>
            <a:endParaRPr lang="en-US"/>
          </a:p>
        </p:txBody>
      </p:sp>
    </p:spTree>
    <p:extLst>
      <p:ext uri="{BB962C8B-B14F-4D97-AF65-F5344CB8AC3E}">
        <p14:creationId xmlns:p14="http://schemas.microsoft.com/office/powerpoint/2010/main" val="13082570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DC36F36-A48E-B34F-985E-0A51CCE2DC0F}" type="slidenum">
              <a:rPr lang="en-US"/>
              <a:pPr>
                <a:defRPr/>
              </a:pPr>
              <a:t>‹#›</a:t>
            </a:fld>
            <a:endParaRPr lang="en-US"/>
          </a:p>
        </p:txBody>
      </p:sp>
    </p:spTree>
    <p:extLst>
      <p:ext uri="{BB962C8B-B14F-4D97-AF65-F5344CB8AC3E}">
        <p14:creationId xmlns:p14="http://schemas.microsoft.com/office/powerpoint/2010/main" val="37790870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6DE8AE-5160-9044-A736-EF8ABE294C79}" type="slidenum">
              <a:rPr lang="en-US"/>
              <a:pPr>
                <a:defRPr/>
              </a:pPr>
              <a:t>‹#›</a:t>
            </a:fld>
            <a:endParaRPr lang="en-US"/>
          </a:p>
        </p:txBody>
      </p:sp>
    </p:spTree>
    <p:extLst>
      <p:ext uri="{BB962C8B-B14F-4D97-AF65-F5344CB8AC3E}">
        <p14:creationId xmlns:p14="http://schemas.microsoft.com/office/powerpoint/2010/main" val="3937220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0CA0144-FBD3-7B41-ABAC-8A1F2584E0F4}" type="slidenum">
              <a:rPr lang="en-US"/>
              <a:pPr>
                <a:defRPr/>
              </a:pPr>
              <a:t>‹#›</a:t>
            </a:fld>
            <a:endParaRPr lang="en-US"/>
          </a:p>
        </p:txBody>
      </p:sp>
    </p:spTree>
    <p:extLst>
      <p:ext uri="{BB962C8B-B14F-4D97-AF65-F5344CB8AC3E}">
        <p14:creationId xmlns:p14="http://schemas.microsoft.com/office/powerpoint/2010/main" val="337367530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0FA16C8-8E3F-DC49-8245-6A798D8A8A00}" type="slidenum">
              <a:rPr lang="en-US"/>
              <a:pPr>
                <a:defRPr/>
              </a:pPr>
              <a:t>‹#›</a:t>
            </a:fld>
            <a:endParaRPr lang="en-US"/>
          </a:p>
        </p:txBody>
      </p:sp>
    </p:spTree>
    <p:extLst>
      <p:ext uri="{BB962C8B-B14F-4D97-AF65-F5344CB8AC3E}">
        <p14:creationId xmlns:p14="http://schemas.microsoft.com/office/powerpoint/2010/main" val="294302110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AE0896-AB13-1C47-9DF3-58527C327597}" type="slidenum">
              <a:rPr lang="en-US"/>
              <a:pPr>
                <a:defRPr/>
              </a:pPr>
              <a:t>‹#›</a:t>
            </a:fld>
            <a:endParaRPr lang="en-US"/>
          </a:p>
        </p:txBody>
      </p:sp>
    </p:spTree>
    <p:extLst>
      <p:ext uri="{BB962C8B-B14F-4D97-AF65-F5344CB8AC3E}">
        <p14:creationId xmlns:p14="http://schemas.microsoft.com/office/powerpoint/2010/main" val="397079151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5B6959B-C36D-1F42-91E5-2A5ED1660533}" type="slidenum">
              <a:rPr lang="en-US"/>
              <a:pPr>
                <a:defRPr/>
              </a:pPr>
              <a:t>‹#›</a:t>
            </a:fld>
            <a:endParaRPr lang="en-US"/>
          </a:p>
        </p:txBody>
      </p:sp>
    </p:spTree>
    <p:extLst>
      <p:ext uri="{BB962C8B-B14F-4D97-AF65-F5344CB8AC3E}">
        <p14:creationId xmlns:p14="http://schemas.microsoft.com/office/powerpoint/2010/main" val="318761979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65A-FA5E-EB4B-8FA0-4CB47B4B9591}" type="slidenum">
              <a:rPr lang="en-US"/>
              <a:pPr>
                <a:defRPr/>
              </a:pPr>
              <a:t>‹#›</a:t>
            </a:fld>
            <a:endParaRPr lang="en-US"/>
          </a:p>
        </p:txBody>
      </p:sp>
    </p:spTree>
    <p:extLst>
      <p:ext uri="{BB962C8B-B14F-4D97-AF65-F5344CB8AC3E}">
        <p14:creationId xmlns:p14="http://schemas.microsoft.com/office/powerpoint/2010/main" val="279926255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FBAA6FC-46D7-3E4B-887A-D8CF2A43EEA1}" type="slidenum">
              <a:rPr lang="en-US"/>
              <a:pPr>
                <a:defRPr/>
              </a:pPr>
              <a:t>‹#›</a:t>
            </a:fld>
            <a:endParaRPr lang="en-US"/>
          </a:p>
        </p:txBody>
      </p:sp>
    </p:spTree>
    <p:extLst>
      <p:ext uri="{BB962C8B-B14F-4D97-AF65-F5344CB8AC3E}">
        <p14:creationId xmlns:p14="http://schemas.microsoft.com/office/powerpoint/2010/main" val="76869610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A92D752-CEE0-B240-BA21-79AC3192503D}" type="slidenum">
              <a:rPr lang="en-US"/>
              <a:pPr>
                <a:defRPr/>
              </a:pPr>
              <a:t>‹#›</a:t>
            </a:fld>
            <a:endParaRPr lang="en-US"/>
          </a:p>
        </p:txBody>
      </p:sp>
    </p:spTree>
    <p:extLst>
      <p:ext uri="{BB962C8B-B14F-4D97-AF65-F5344CB8AC3E}">
        <p14:creationId xmlns:p14="http://schemas.microsoft.com/office/powerpoint/2010/main" val="326578715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555597-32A1-E844-B04C-2CCA86E552F9}" type="slidenum">
              <a:rPr lang="en-US"/>
              <a:pPr>
                <a:defRPr/>
              </a:pPr>
              <a:t>‹#›</a:t>
            </a:fld>
            <a:endParaRPr lang="en-US"/>
          </a:p>
        </p:txBody>
      </p:sp>
    </p:spTree>
    <p:extLst>
      <p:ext uri="{BB962C8B-B14F-4D97-AF65-F5344CB8AC3E}">
        <p14:creationId xmlns:p14="http://schemas.microsoft.com/office/powerpoint/2010/main" val="392532243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7BA09E9-A652-E24E-A464-E3C204E5A239}" type="slidenum">
              <a:rPr lang="en-US"/>
              <a:pPr>
                <a:defRPr/>
              </a:pPr>
              <a:t>‹#›</a:t>
            </a:fld>
            <a:endParaRPr lang="en-US"/>
          </a:p>
        </p:txBody>
      </p:sp>
    </p:spTree>
    <p:extLst>
      <p:ext uri="{BB962C8B-B14F-4D97-AF65-F5344CB8AC3E}">
        <p14:creationId xmlns:p14="http://schemas.microsoft.com/office/powerpoint/2010/main" val="28919288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9529A34-6AAB-3C40-9F13-25207F77D787}" type="slidenum">
              <a:rPr lang="en-US"/>
              <a:pPr>
                <a:defRPr/>
              </a:pPr>
              <a:t>‹#›</a:t>
            </a:fld>
            <a:endParaRPr lang="en-US"/>
          </a:p>
        </p:txBody>
      </p:sp>
    </p:spTree>
    <p:extLst>
      <p:ext uri="{BB962C8B-B14F-4D97-AF65-F5344CB8AC3E}">
        <p14:creationId xmlns:p14="http://schemas.microsoft.com/office/powerpoint/2010/main" val="107962552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355971-F887-4D4A-BBC8-84A797CCDDE7}" type="slidenum">
              <a:rPr lang="en-US"/>
              <a:pPr>
                <a:defRPr/>
              </a:pPr>
              <a:t>‹#›</a:t>
            </a:fld>
            <a:endParaRPr lang="en-US"/>
          </a:p>
        </p:txBody>
      </p:sp>
    </p:spTree>
    <p:extLst>
      <p:ext uri="{BB962C8B-B14F-4D97-AF65-F5344CB8AC3E}">
        <p14:creationId xmlns:p14="http://schemas.microsoft.com/office/powerpoint/2010/main" val="283253843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7DD349-B1E1-0D48-A8EF-71D9C4EBE2DB}" type="slidenum">
              <a:rPr lang="en-US"/>
              <a:pPr>
                <a:defRPr/>
              </a:pPr>
              <a:t>‹#›</a:t>
            </a:fld>
            <a:endParaRPr lang="en-US"/>
          </a:p>
        </p:txBody>
      </p:sp>
    </p:spTree>
    <p:extLst>
      <p:ext uri="{BB962C8B-B14F-4D97-AF65-F5344CB8AC3E}">
        <p14:creationId xmlns:p14="http://schemas.microsoft.com/office/powerpoint/2010/main" val="76714966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FEBD495-B6B6-6748-A329-2D4D99F748BE}" type="slidenum">
              <a:rPr lang="en-US"/>
              <a:pPr>
                <a:defRPr/>
              </a:pPr>
              <a:t>‹#›</a:t>
            </a:fld>
            <a:endParaRPr lang="en-US"/>
          </a:p>
        </p:txBody>
      </p:sp>
    </p:spTree>
    <p:extLst>
      <p:ext uri="{BB962C8B-B14F-4D97-AF65-F5344CB8AC3E}">
        <p14:creationId xmlns:p14="http://schemas.microsoft.com/office/powerpoint/2010/main" val="226098145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65F1425-0F2A-444D-A66A-4A977FED7D93}" type="slidenum">
              <a:rPr lang="en-US"/>
              <a:pPr>
                <a:defRPr/>
              </a:pPr>
              <a:t>‹#›</a:t>
            </a:fld>
            <a:endParaRPr lang="en-US"/>
          </a:p>
        </p:txBody>
      </p:sp>
    </p:spTree>
    <p:extLst>
      <p:ext uri="{BB962C8B-B14F-4D97-AF65-F5344CB8AC3E}">
        <p14:creationId xmlns:p14="http://schemas.microsoft.com/office/powerpoint/2010/main" val="82135795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7D6A8AB-53AC-EC47-BCBF-D2C0BE55CE2D}" type="slidenum">
              <a:rPr lang="en-US"/>
              <a:pPr>
                <a:defRPr/>
              </a:pPr>
              <a:t>‹#›</a:t>
            </a:fld>
            <a:endParaRPr lang="en-US"/>
          </a:p>
        </p:txBody>
      </p:sp>
    </p:spTree>
    <p:extLst>
      <p:ext uri="{BB962C8B-B14F-4D97-AF65-F5344CB8AC3E}">
        <p14:creationId xmlns:p14="http://schemas.microsoft.com/office/powerpoint/2010/main" val="278221180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B17ED8-67C7-DE49-8428-9E78A29D0207}" type="slidenum">
              <a:rPr lang="en-US"/>
              <a:pPr>
                <a:defRPr/>
              </a:pPr>
              <a:t>‹#›</a:t>
            </a:fld>
            <a:endParaRPr lang="en-US"/>
          </a:p>
        </p:txBody>
      </p:sp>
    </p:spTree>
    <p:extLst>
      <p:ext uri="{BB962C8B-B14F-4D97-AF65-F5344CB8AC3E}">
        <p14:creationId xmlns:p14="http://schemas.microsoft.com/office/powerpoint/2010/main" val="242679599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AD68AC-BE85-DF46-8CBE-4E588A0F8481}" type="slidenum">
              <a:rPr lang="en-US"/>
              <a:pPr>
                <a:defRPr/>
              </a:pPr>
              <a:t>‹#›</a:t>
            </a:fld>
            <a:endParaRPr lang="en-US"/>
          </a:p>
        </p:txBody>
      </p:sp>
    </p:spTree>
    <p:extLst>
      <p:ext uri="{BB962C8B-B14F-4D97-AF65-F5344CB8AC3E}">
        <p14:creationId xmlns:p14="http://schemas.microsoft.com/office/powerpoint/2010/main" val="320541362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B5A6EF05-90E4-9A40-95F5-D7E5184A9B63}" type="slidenum">
              <a:rPr lang="en-US"/>
              <a:pPr>
                <a:defRPr/>
              </a:pPr>
              <a:t>‹#›</a:t>
            </a:fld>
            <a:endParaRPr lang="en-US"/>
          </a:p>
        </p:txBody>
      </p:sp>
    </p:spTree>
    <p:extLst>
      <p:ext uri="{BB962C8B-B14F-4D97-AF65-F5344CB8AC3E}">
        <p14:creationId xmlns:p14="http://schemas.microsoft.com/office/powerpoint/2010/main" val="242603697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68BA9D1-C76C-3E4A-B28C-805CE455028B}" type="slidenum">
              <a:rPr lang="en-US"/>
              <a:pPr>
                <a:defRPr/>
              </a:pPr>
              <a:t>‹#›</a:t>
            </a:fld>
            <a:endParaRPr lang="en-US"/>
          </a:p>
        </p:txBody>
      </p:sp>
    </p:spTree>
    <p:extLst>
      <p:ext uri="{BB962C8B-B14F-4D97-AF65-F5344CB8AC3E}">
        <p14:creationId xmlns:p14="http://schemas.microsoft.com/office/powerpoint/2010/main" val="370219164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832CFD-517B-7F43-89E2-5240B87B6232}" type="slidenum">
              <a:rPr lang="en-US"/>
              <a:pPr>
                <a:defRPr/>
              </a:pPr>
              <a:t>‹#›</a:t>
            </a:fld>
            <a:endParaRPr lang="en-US"/>
          </a:p>
        </p:txBody>
      </p:sp>
    </p:spTree>
    <p:extLst>
      <p:ext uri="{BB962C8B-B14F-4D97-AF65-F5344CB8AC3E}">
        <p14:creationId xmlns:p14="http://schemas.microsoft.com/office/powerpoint/2010/main" val="580661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BE13E1E-240C-F740-B4E4-FBEEA2C67532}" type="slidenum">
              <a:rPr lang="en-US"/>
              <a:pPr>
                <a:defRPr/>
              </a:pPr>
              <a:t>‹#›</a:t>
            </a:fld>
            <a:endParaRPr lang="en-US"/>
          </a:p>
        </p:txBody>
      </p:sp>
    </p:spTree>
    <p:extLst>
      <p:ext uri="{BB962C8B-B14F-4D97-AF65-F5344CB8AC3E}">
        <p14:creationId xmlns:p14="http://schemas.microsoft.com/office/powerpoint/2010/main" val="183038428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8BAF65E-A2FE-3747-8999-AF49256A275B}" type="slidenum">
              <a:rPr lang="en-US"/>
              <a:pPr>
                <a:defRPr/>
              </a:pPr>
              <a:t>‹#›</a:t>
            </a:fld>
            <a:endParaRPr lang="en-US"/>
          </a:p>
        </p:txBody>
      </p:sp>
    </p:spTree>
    <p:extLst>
      <p:ext uri="{BB962C8B-B14F-4D97-AF65-F5344CB8AC3E}">
        <p14:creationId xmlns:p14="http://schemas.microsoft.com/office/powerpoint/2010/main" val="382049209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3946B69-8B8C-5A4F-9D47-F94B3A1D0055}" type="slidenum">
              <a:rPr lang="en-US"/>
              <a:pPr>
                <a:defRPr/>
              </a:pPr>
              <a:t>‹#›</a:t>
            </a:fld>
            <a:endParaRPr lang="en-US"/>
          </a:p>
        </p:txBody>
      </p:sp>
    </p:spTree>
    <p:extLst>
      <p:ext uri="{BB962C8B-B14F-4D97-AF65-F5344CB8AC3E}">
        <p14:creationId xmlns:p14="http://schemas.microsoft.com/office/powerpoint/2010/main" val="22515390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52178D8-6334-8340-B732-BE49D5F4A797}" type="slidenum">
              <a:rPr lang="en-US"/>
              <a:pPr>
                <a:defRPr/>
              </a:pPr>
              <a:t>‹#›</a:t>
            </a:fld>
            <a:endParaRPr lang="en-US"/>
          </a:p>
        </p:txBody>
      </p:sp>
    </p:spTree>
    <p:extLst>
      <p:ext uri="{BB962C8B-B14F-4D97-AF65-F5344CB8AC3E}">
        <p14:creationId xmlns:p14="http://schemas.microsoft.com/office/powerpoint/2010/main" val="145318632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1166CF4-8FB8-9948-B278-D65231AC3E37}" type="slidenum">
              <a:rPr lang="en-US"/>
              <a:pPr>
                <a:defRPr/>
              </a:pPr>
              <a:t>‹#›</a:t>
            </a:fld>
            <a:endParaRPr lang="en-US"/>
          </a:p>
        </p:txBody>
      </p:sp>
    </p:spTree>
    <p:extLst>
      <p:ext uri="{BB962C8B-B14F-4D97-AF65-F5344CB8AC3E}">
        <p14:creationId xmlns:p14="http://schemas.microsoft.com/office/powerpoint/2010/main" val="320548679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3AEEED3-6471-2D41-97E6-7176F0040D0A}" type="slidenum">
              <a:rPr lang="en-US"/>
              <a:pPr>
                <a:defRPr/>
              </a:pPr>
              <a:t>‹#›</a:t>
            </a:fld>
            <a:endParaRPr lang="en-US"/>
          </a:p>
        </p:txBody>
      </p:sp>
    </p:spTree>
    <p:extLst>
      <p:ext uri="{BB962C8B-B14F-4D97-AF65-F5344CB8AC3E}">
        <p14:creationId xmlns:p14="http://schemas.microsoft.com/office/powerpoint/2010/main" val="83028920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F40C5C3-87FD-7C4A-AE6F-653FE226B2A2}" type="slidenum">
              <a:rPr lang="en-US"/>
              <a:pPr>
                <a:defRPr/>
              </a:pPr>
              <a:t>‹#›</a:t>
            </a:fld>
            <a:endParaRPr lang="en-US"/>
          </a:p>
        </p:txBody>
      </p:sp>
    </p:spTree>
    <p:extLst>
      <p:ext uri="{BB962C8B-B14F-4D97-AF65-F5344CB8AC3E}">
        <p14:creationId xmlns:p14="http://schemas.microsoft.com/office/powerpoint/2010/main" val="266610824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918A78-62BB-6F45-8B98-50E78AC9D902}" type="slidenum">
              <a:rPr lang="en-US"/>
              <a:pPr>
                <a:defRPr/>
              </a:pPr>
              <a:t>‹#›</a:t>
            </a:fld>
            <a:endParaRPr lang="en-US"/>
          </a:p>
        </p:txBody>
      </p:sp>
    </p:spTree>
    <p:extLst>
      <p:ext uri="{BB962C8B-B14F-4D97-AF65-F5344CB8AC3E}">
        <p14:creationId xmlns:p14="http://schemas.microsoft.com/office/powerpoint/2010/main" val="191663284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40AA103-046A-4F44-85F8-364D3E884C01}" type="slidenum">
              <a:rPr lang="en-US"/>
              <a:pPr>
                <a:defRPr/>
              </a:pPr>
              <a:t>‹#›</a:t>
            </a:fld>
            <a:endParaRPr lang="en-US"/>
          </a:p>
        </p:txBody>
      </p:sp>
    </p:spTree>
    <p:extLst>
      <p:ext uri="{BB962C8B-B14F-4D97-AF65-F5344CB8AC3E}">
        <p14:creationId xmlns:p14="http://schemas.microsoft.com/office/powerpoint/2010/main" val="240090315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95D1366-C405-5249-B047-A386C1EAB30C}" type="slidenum">
              <a:rPr lang="en-US"/>
              <a:pPr>
                <a:defRPr/>
              </a:pPr>
              <a:t>‹#›</a:t>
            </a:fld>
            <a:endParaRPr lang="en-US"/>
          </a:p>
        </p:txBody>
      </p:sp>
    </p:spTree>
    <p:extLst>
      <p:ext uri="{BB962C8B-B14F-4D97-AF65-F5344CB8AC3E}">
        <p14:creationId xmlns:p14="http://schemas.microsoft.com/office/powerpoint/2010/main" val="404284485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01FD9C-F2D3-2B4E-AE31-B91B6C1CF0BC}" type="slidenum">
              <a:rPr lang="en-US"/>
              <a:pPr>
                <a:defRPr/>
              </a:pPr>
              <a:t>‹#›</a:t>
            </a:fld>
            <a:endParaRPr lang="en-US"/>
          </a:p>
        </p:txBody>
      </p:sp>
    </p:spTree>
    <p:extLst>
      <p:ext uri="{BB962C8B-B14F-4D97-AF65-F5344CB8AC3E}">
        <p14:creationId xmlns:p14="http://schemas.microsoft.com/office/powerpoint/2010/main" val="24218946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F1C06CD-E2B6-8D4F-A057-DD7445D04D73}" type="slidenum">
              <a:rPr lang="en-US"/>
              <a:pPr>
                <a:defRPr/>
              </a:pPr>
              <a:t>‹#›</a:t>
            </a:fld>
            <a:endParaRPr lang="en-US"/>
          </a:p>
        </p:txBody>
      </p:sp>
    </p:spTree>
    <p:extLst>
      <p:ext uri="{BB962C8B-B14F-4D97-AF65-F5344CB8AC3E}">
        <p14:creationId xmlns:p14="http://schemas.microsoft.com/office/powerpoint/2010/main" val="142193582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69A93FC-B4EA-7049-82E4-F4B86DE9B7E1}" type="slidenum">
              <a:rPr lang="en-US"/>
              <a:pPr>
                <a:defRPr/>
              </a:pPr>
              <a:t>‹#›</a:t>
            </a:fld>
            <a:endParaRPr lang="en-US"/>
          </a:p>
        </p:txBody>
      </p:sp>
    </p:spTree>
    <p:extLst>
      <p:ext uri="{BB962C8B-B14F-4D97-AF65-F5344CB8AC3E}">
        <p14:creationId xmlns:p14="http://schemas.microsoft.com/office/powerpoint/2010/main" val="190198394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DD4A2BD-6E9C-3A44-81BC-CBB7320D7115}" type="slidenum">
              <a:rPr lang="en-US"/>
              <a:pPr>
                <a:defRPr/>
              </a:pPr>
              <a:t>‹#›</a:t>
            </a:fld>
            <a:endParaRPr lang="en-US"/>
          </a:p>
        </p:txBody>
      </p:sp>
    </p:spTree>
    <p:extLst>
      <p:ext uri="{BB962C8B-B14F-4D97-AF65-F5344CB8AC3E}">
        <p14:creationId xmlns:p14="http://schemas.microsoft.com/office/powerpoint/2010/main" val="256857411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CC40276-43D0-C749-83F1-C1925B50F71F}" type="slidenum">
              <a:rPr lang="en-US"/>
              <a:pPr>
                <a:defRPr/>
              </a:pPr>
              <a:t>‹#›</a:t>
            </a:fld>
            <a:endParaRPr lang="en-US"/>
          </a:p>
        </p:txBody>
      </p:sp>
    </p:spTree>
    <p:extLst>
      <p:ext uri="{BB962C8B-B14F-4D97-AF65-F5344CB8AC3E}">
        <p14:creationId xmlns:p14="http://schemas.microsoft.com/office/powerpoint/2010/main" val="262159857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26876FB-6283-E340-8FBC-299B4AC2916A}" type="slidenum">
              <a:rPr lang="en-US"/>
              <a:pPr>
                <a:defRPr/>
              </a:pPr>
              <a:t>‹#›</a:t>
            </a:fld>
            <a:endParaRPr lang="en-US"/>
          </a:p>
        </p:txBody>
      </p:sp>
    </p:spTree>
    <p:extLst>
      <p:ext uri="{BB962C8B-B14F-4D97-AF65-F5344CB8AC3E}">
        <p14:creationId xmlns:p14="http://schemas.microsoft.com/office/powerpoint/2010/main" val="201009562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75E74E9-8B87-2942-A972-67A904BE8AC0}" type="slidenum">
              <a:rPr lang="en-US"/>
              <a:pPr>
                <a:defRPr/>
              </a:pPr>
              <a:t>‹#›</a:t>
            </a:fld>
            <a:endParaRPr lang="en-US"/>
          </a:p>
        </p:txBody>
      </p:sp>
    </p:spTree>
    <p:extLst>
      <p:ext uri="{BB962C8B-B14F-4D97-AF65-F5344CB8AC3E}">
        <p14:creationId xmlns:p14="http://schemas.microsoft.com/office/powerpoint/2010/main" val="293544876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3DB3563-8947-8D4B-B79D-C3938944D335}" type="slidenum">
              <a:rPr lang="en-US"/>
              <a:pPr>
                <a:defRPr/>
              </a:pPr>
              <a:t>‹#›</a:t>
            </a:fld>
            <a:endParaRPr lang="en-US"/>
          </a:p>
        </p:txBody>
      </p:sp>
    </p:spTree>
    <p:extLst>
      <p:ext uri="{BB962C8B-B14F-4D97-AF65-F5344CB8AC3E}">
        <p14:creationId xmlns:p14="http://schemas.microsoft.com/office/powerpoint/2010/main" val="424891431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5C9F50A-64BE-CD4C-9642-942C6D8CFD76}" type="slidenum">
              <a:rPr lang="en-US"/>
              <a:pPr>
                <a:defRPr/>
              </a:pPr>
              <a:t>‹#›</a:t>
            </a:fld>
            <a:endParaRPr lang="en-US"/>
          </a:p>
        </p:txBody>
      </p:sp>
    </p:spTree>
    <p:extLst>
      <p:ext uri="{BB962C8B-B14F-4D97-AF65-F5344CB8AC3E}">
        <p14:creationId xmlns:p14="http://schemas.microsoft.com/office/powerpoint/2010/main" val="50979860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CED946F-1452-8A4A-A5BC-975496DDC655}" type="slidenum">
              <a:rPr lang="en-US"/>
              <a:pPr>
                <a:defRPr/>
              </a:pPr>
              <a:t>‹#›</a:t>
            </a:fld>
            <a:endParaRPr lang="en-US"/>
          </a:p>
        </p:txBody>
      </p:sp>
    </p:spTree>
    <p:extLst>
      <p:ext uri="{BB962C8B-B14F-4D97-AF65-F5344CB8AC3E}">
        <p14:creationId xmlns:p14="http://schemas.microsoft.com/office/powerpoint/2010/main" val="38662916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69A613-3784-2A4D-ABA1-A1DAB12FFE56}" type="slidenum">
              <a:rPr lang="en-US"/>
              <a:pPr>
                <a:defRPr/>
              </a:pPr>
              <a:t>‹#›</a:t>
            </a:fld>
            <a:endParaRPr lang="en-US"/>
          </a:p>
        </p:txBody>
      </p:sp>
    </p:spTree>
    <p:extLst>
      <p:ext uri="{BB962C8B-B14F-4D97-AF65-F5344CB8AC3E}">
        <p14:creationId xmlns:p14="http://schemas.microsoft.com/office/powerpoint/2010/main" val="77253693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CE4E7B3-38A4-4149-8A48-F43D83E14463}" type="slidenum">
              <a:rPr lang="en-US"/>
              <a:pPr>
                <a:defRPr/>
              </a:pPr>
              <a:t>‹#›</a:t>
            </a:fld>
            <a:endParaRPr lang="en-US"/>
          </a:p>
        </p:txBody>
      </p:sp>
    </p:spTree>
    <p:extLst>
      <p:ext uri="{BB962C8B-B14F-4D97-AF65-F5344CB8AC3E}">
        <p14:creationId xmlns:p14="http://schemas.microsoft.com/office/powerpoint/2010/main" val="40426847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7E6EF5-C16A-D644-8A4D-CAFBAC0648D4}" type="slidenum">
              <a:rPr lang="en-US"/>
              <a:pPr>
                <a:defRPr/>
              </a:pPr>
              <a:t>‹#›</a:t>
            </a:fld>
            <a:endParaRPr lang="en-US"/>
          </a:p>
        </p:txBody>
      </p:sp>
    </p:spTree>
    <p:extLst>
      <p:ext uri="{BB962C8B-B14F-4D97-AF65-F5344CB8AC3E}">
        <p14:creationId xmlns:p14="http://schemas.microsoft.com/office/powerpoint/2010/main" val="38970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000E5D3-06CD-BD4C-AC64-BD2534EC9877}" type="slidenum">
              <a:rPr lang="en-US"/>
              <a:pPr>
                <a:defRPr/>
              </a:pPr>
              <a:t>‹#›</a:t>
            </a:fld>
            <a:endParaRPr lang="en-US"/>
          </a:p>
        </p:txBody>
      </p:sp>
    </p:spTree>
    <p:extLst>
      <p:ext uri="{BB962C8B-B14F-4D97-AF65-F5344CB8AC3E}">
        <p14:creationId xmlns:p14="http://schemas.microsoft.com/office/powerpoint/2010/main" val="398003070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52BB483-4954-A843-9ED3-C03D3CE9EF71}" type="slidenum">
              <a:rPr lang="en-US"/>
              <a:pPr>
                <a:defRPr/>
              </a:pPr>
              <a:t>‹#›</a:t>
            </a:fld>
            <a:endParaRPr lang="en-US"/>
          </a:p>
        </p:txBody>
      </p:sp>
    </p:spTree>
    <p:extLst>
      <p:ext uri="{BB962C8B-B14F-4D97-AF65-F5344CB8AC3E}">
        <p14:creationId xmlns:p14="http://schemas.microsoft.com/office/powerpoint/2010/main" val="156349474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B00B18-F4B5-A546-A9BF-F332AEECAC81}" type="slidenum">
              <a:rPr lang="en-US"/>
              <a:pPr>
                <a:defRPr/>
              </a:pPr>
              <a:t>‹#›</a:t>
            </a:fld>
            <a:endParaRPr lang="en-US"/>
          </a:p>
        </p:txBody>
      </p:sp>
    </p:spTree>
    <p:extLst>
      <p:ext uri="{BB962C8B-B14F-4D97-AF65-F5344CB8AC3E}">
        <p14:creationId xmlns:p14="http://schemas.microsoft.com/office/powerpoint/2010/main" val="75786781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25F1A09-3E38-B348-9640-8AF991C0A553}" type="slidenum">
              <a:rPr lang="en-US"/>
              <a:pPr>
                <a:defRPr/>
              </a:pPr>
              <a:t>‹#›</a:t>
            </a:fld>
            <a:endParaRPr lang="en-US"/>
          </a:p>
        </p:txBody>
      </p:sp>
    </p:spTree>
    <p:extLst>
      <p:ext uri="{BB962C8B-B14F-4D97-AF65-F5344CB8AC3E}">
        <p14:creationId xmlns:p14="http://schemas.microsoft.com/office/powerpoint/2010/main" val="198132421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DB3F639-7C95-1248-9458-0A13E4E78DE8}" type="slidenum">
              <a:rPr lang="en-US"/>
              <a:pPr>
                <a:defRPr/>
              </a:pPr>
              <a:t>‹#›</a:t>
            </a:fld>
            <a:endParaRPr lang="en-US"/>
          </a:p>
        </p:txBody>
      </p:sp>
    </p:spTree>
    <p:extLst>
      <p:ext uri="{BB962C8B-B14F-4D97-AF65-F5344CB8AC3E}">
        <p14:creationId xmlns:p14="http://schemas.microsoft.com/office/powerpoint/2010/main" val="61872607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80DDBFB-925B-854D-95D5-C39AED9B278F}" type="slidenum">
              <a:rPr lang="en-US"/>
              <a:pPr>
                <a:defRPr/>
              </a:pPr>
              <a:t>‹#›</a:t>
            </a:fld>
            <a:endParaRPr lang="en-US"/>
          </a:p>
        </p:txBody>
      </p:sp>
    </p:spTree>
    <p:extLst>
      <p:ext uri="{BB962C8B-B14F-4D97-AF65-F5344CB8AC3E}">
        <p14:creationId xmlns:p14="http://schemas.microsoft.com/office/powerpoint/2010/main" val="295260379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ABBE9E-F490-3D44-B58A-6AEA161CF74F}" type="slidenum">
              <a:rPr lang="en-US"/>
              <a:pPr>
                <a:defRPr/>
              </a:pPr>
              <a:t>‹#›</a:t>
            </a:fld>
            <a:endParaRPr lang="en-US"/>
          </a:p>
        </p:txBody>
      </p:sp>
    </p:spTree>
    <p:extLst>
      <p:ext uri="{BB962C8B-B14F-4D97-AF65-F5344CB8AC3E}">
        <p14:creationId xmlns:p14="http://schemas.microsoft.com/office/powerpoint/2010/main" val="355985762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1D4800-8B8D-404D-AFAA-B1A5BCFB5323}" type="slidenum">
              <a:rPr lang="en-US"/>
              <a:pPr>
                <a:defRPr/>
              </a:pPr>
              <a:t>‹#›</a:t>
            </a:fld>
            <a:endParaRPr lang="en-US"/>
          </a:p>
        </p:txBody>
      </p:sp>
    </p:spTree>
    <p:extLst>
      <p:ext uri="{BB962C8B-B14F-4D97-AF65-F5344CB8AC3E}">
        <p14:creationId xmlns:p14="http://schemas.microsoft.com/office/powerpoint/2010/main" val="4869977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14A3E6-FA19-C446-84AA-9DB7B45BBF1E}" type="slidenum">
              <a:rPr lang="en-US"/>
              <a:pPr>
                <a:defRPr/>
              </a:pPr>
              <a:t>‹#›</a:t>
            </a:fld>
            <a:endParaRPr lang="en-US"/>
          </a:p>
        </p:txBody>
      </p:sp>
    </p:spTree>
    <p:extLst>
      <p:ext uri="{BB962C8B-B14F-4D97-AF65-F5344CB8AC3E}">
        <p14:creationId xmlns:p14="http://schemas.microsoft.com/office/powerpoint/2010/main" val="1250333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87CE2B0-CDB7-8147-A310-EAB60290CF12}" type="slidenum">
              <a:rPr lang="en-US"/>
              <a:pPr>
                <a:defRPr/>
              </a:pPr>
              <a:t>‹#›</a:t>
            </a:fld>
            <a:endParaRPr lang="en-US"/>
          </a:p>
        </p:txBody>
      </p:sp>
    </p:spTree>
    <p:extLst>
      <p:ext uri="{BB962C8B-B14F-4D97-AF65-F5344CB8AC3E}">
        <p14:creationId xmlns:p14="http://schemas.microsoft.com/office/powerpoint/2010/main" val="145185063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B1AFE2-B70D-9F40-A7B5-DD22BF71878A}" type="slidenum">
              <a:rPr lang="en-US"/>
              <a:pPr>
                <a:defRPr/>
              </a:pPr>
              <a:t>‹#›</a:t>
            </a:fld>
            <a:endParaRPr lang="en-US"/>
          </a:p>
        </p:txBody>
      </p:sp>
    </p:spTree>
    <p:extLst>
      <p:ext uri="{BB962C8B-B14F-4D97-AF65-F5344CB8AC3E}">
        <p14:creationId xmlns:p14="http://schemas.microsoft.com/office/powerpoint/2010/main" val="366775866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173E89B-FBB4-A847-AC6D-9C5BAD2A5E4D}" type="slidenum">
              <a:rPr lang="en-US"/>
              <a:pPr>
                <a:defRPr/>
              </a:pPr>
              <a:t>‹#›</a:t>
            </a:fld>
            <a:endParaRPr lang="en-US"/>
          </a:p>
        </p:txBody>
      </p:sp>
    </p:spTree>
    <p:extLst>
      <p:ext uri="{BB962C8B-B14F-4D97-AF65-F5344CB8AC3E}">
        <p14:creationId xmlns:p14="http://schemas.microsoft.com/office/powerpoint/2010/main" val="25166430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E8AB23A-DCB4-4746-B71F-D6DC46CD6746}" type="slidenum">
              <a:rPr lang="en-US"/>
              <a:pPr>
                <a:defRPr/>
              </a:pPr>
              <a:t>‹#›</a:t>
            </a:fld>
            <a:endParaRPr lang="en-US"/>
          </a:p>
        </p:txBody>
      </p:sp>
    </p:spTree>
    <p:extLst>
      <p:ext uri="{BB962C8B-B14F-4D97-AF65-F5344CB8AC3E}">
        <p14:creationId xmlns:p14="http://schemas.microsoft.com/office/powerpoint/2010/main" val="121002867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6D825E7-EDB6-DF4B-A18B-59E63EDBCDDB}" type="slidenum">
              <a:rPr lang="en-US"/>
              <a:pPr>
                <a:defRPr/>
              </a:pPr>
              <a:t>‹#›</a:t>
            </a:fld>
            <a:endParaRPr lang="en-US"/>
          </a:p>
        </p:txBody>
      </p:sp>
    </p:spTree>
    <p:extLst>
      <p:ext uri="{BB962C8B-B14F-4D97-AF65-F5344CB8AC3E}">
        <p14:creationId xmlns:p14="http://schemas.microsoft.com/office/powerpoint/2010/main" val="340269985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A19422D-807D-DE4B-B773-BAC655E20112}" type="slidenum">
              <a:rPr lang="en-US"/>
              <a:pPr>
                <a:defRPr/>
              </a:pPr>
              <a:t>‹#›</a:t>
            </a:fld>
            <a:endParaRPr lang="en-US"/>
          </a:p>
        </p:txBody>
      </p:sp>
    </p:spTree>
    <p:extLst>
      <p:ext uri="{BB962C8B-B14F-4D97-AF65-F5344CB8AC3E}">
        <p14:creationId xmlns:p14="http://schemas.microsoft.com/office/powerpoint/2010/main" val="151708412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367A0D0-1728-0745-8413-D4A9EF724B15}" type="slidenum">
              <a:rPr lang="en-US"/>
              <a:pPr>
                <a:defRPr/>
              </a:pPr>
              <a:t>‹#›</a:t>
            </a:fld>
            <a:endParaRPr lang="en-US"/>
          </a:p>
        </p:txBody>
      </p:sp>
    </p:spTree>
    <p:extLst>
      <p:ext uri="{BB962C8B-B14F-4D97-AF65-F5344CB8AC3E}">
        <p14:creationId xmlns:p14="http://schemas.microsoft.com/office/powerpoint/2010/main" val="37969030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CD78DE8-8F38-DA46-92A4-405D0AE8CC0F}" type="slidenum">
              <a:rPr lang="en-US"/>
              <a:pPr>
                <a:defRPr/>
              </a:pPr>
              <a:t>‹#›</a:t>
            </a:fld>
            <a:endParaRPr lang="en-US"/>
          </a:p>
        </p:txBody>
      </p:sp>
    </p:spTree>
    <p:extLst>
      <p:ext uri="{BB962C8B-B14F-4D97-AF65-F5344CB8AC3E}">
        <p14:creationId xmlns:p14="http://schemas.microsoft.com/office/powerpoint/2010/main" val="352318791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65C0780-75E7-FD45-B797-EF79A9991AD6}" type="slidenum">
              <a:rPr lang="en-US"/>
              <a:pPr>
                <a:defRPr/>
              </a:pPr>
              <a:t>‹#›</a:t>
            </a:fld>
            <a:endParaRPr lang="en-US"/>
          </a:p>
        </p:txBody>
      </p:sp>
    </p:spTree>
    <p:extLst>
      <p:ext uri="{BB962C8B-B14F-4D97-AF65-F5344CB8AC3E}">
        <p14:creationId xmlns:p14="http://schemas.microsoft.com/office/powerpoint/2010/main" val="206119411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2FB992-69F9-7C45-B39A-E3236EC86A77}" type="slidenum">
              <a:rPr lang="en-US"/>
              <a:pPr>
                <a:defRPr/>
              </a:pPr>
              <a:t>‹#›</a:t>
            </a:fld>
            <a:endParaRPr lang="en-US"/>
          </a:p>
        </p:txBody>
      </p:sp>
    </p:spTree>
    <p:extLst>
      <p:ext uri="{BB962C8B-B14F-4D97-AF65-F5344CB8AC3E}">
        <p14:creationId xmlns:p14="http://schemas.microsoft.com/office/powerpoint/2010/main" val="46048333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7A9D30-D312-4F41-B0CC-0FD9771EC00D}" type="slidenum">
              <a:rPr lang="en-US"/>
              <a:pPr>
                <a:defRPr/>
              </a:pPr>
              <a:t>‹#›</a:t>
            </a:fld>
            <a:endParaRPr lang="en-US"/>
          </a:p>
        </p:txBody>
      </p:sp>
    </p:spTree>
    <p:extLst>
      <p:ext uri="{BB962C8B-B14F-4D97-AF65-F5344CB8AC3E}">
        <p14:creationId xmlns:p14="http://schemas.microsoft.com/office/powerpoint/2010/main" val="28654642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D2F67-B386-F04E-A906-7F06777A0AEE}" type="slidenum">
              <a:rPr lang="en-US"/>
              <a:pPr>
                <a:defRPr/>
              </a:pPr>
              <a:t>‹#›</a:t>
            </a:fld>
            <a:endParaRPr lang="en-US"/>
          </a:p>
        </p:txBody>
      </p:sp>
    </p:spTree>
    <p:extLst>
      <p:ext uri="{BB962C8B-B14F-4D97-AF65-F5344CB8AC3E}">
        <p14:creationId xmlns:p14="http://schemas.microsoft.com/office/powerpoint/2010/main" val="39687891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EFF213-BC1D-6D49-BE7E-E99F49D8842B}" type="slidenum">
              <a:rPr lang="en-US"/>
              <a:pPr>
                <a:defRPr/>
              </a:pPr>
              <a:t>‹#›</a:t>
            </a:fld>
            <a:endParaRPr lang="en-US"/>
          </a:p>
        </p:txBody>
      </p:sp>
    </p:spTree>
    <p:extLst>
      <p:ext uri="{BB962C8B-B14F-4D97-AF65-F5344CB8AC3E}">
        <p14:creationId xmlns:p14="http://schemas.microsoft.com/office/powerpoint/2010/main" val="20255293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7A8DC7C-D26C-C24B-A6A9-87A67376C78E}" type="slidenum">
              <a:rPr lang="en-US"/>
              <a:pPr>
                <a:defRPr/>
              </a:pPr>
              <a:t>‹#›</a:t>
            </a:fld>
            <a:endParaRPr lang="en-US"/>
          </a:p>
        </p:txBody>
      </p:sp>
    </p:spTree>
    <p:extLst>
      <p:ext uri="{BB962C8B-B14F-4D97-AF65-F5344CB8AC3E}">
        <p14:creationId xmlns:p14="http://schemas.microsoft.com/office/powerpoint/2010/main" val="28526097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E712502-B7E5-B644-908C-D47EBA686952}" type="slidenum">
              <a:rPr lang="en-US"/>
              <a:pPr>
                <a:defRPr/>
              </a:pPr>
              <a:t>‹#›</a:t>
            </a:fld>
            <a:endParaRPr lang="en-US"/>
          </a:p>
        </p:txBody>
      </p:sp>
    </p:spTree>
    <p:extLst>
      <p:ext uri="{BB962C8B-B14F-4D97-AF65-F5344CB8AC3E}">
        <p14:creationId xmlns:p14="http://schemas.microsoft.com/office/powerpoint/2010/main" val="274541223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71DF59A-0D5C-C14D-8EA9-C724020F00E7}" type="slidenum">
              <a:rPr lang="en-US"/>
              <a:pPr>
                <a:defRPr/>
              </a:pPr>
              <a:t>‹#›</a:t>
            </a:fld>
            <a:endParaRPr lang="en-US"/>
          </a:p>
        </p:txBody>
      </p:sp>
    </p:spTree>
    <p:extLst>
      <p:ext uri="{BB962C8B-B14F-4D97-AF65-F5344CB8AC3E}">
        <p14:creationId xmlns:p14="http://schemas.microsoft.com/office/powerpoint/2010/main" val="14678599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3F3881-FCEF-0A47-8E24-0BC60B2F0D11}" type="slidenum">
              <a:rPr lang="en-US"/>
              <a:pPr>
                <a:defRPr/>
              </a:pPr>
              <a:t>‹#›</a:t>
            </a:fld>
            <a:endParaRPr lang="en-US"/>
          </a:p>
        </p:txBody>
      </p:sp>
    </p:spTree>
    <p:extLst>
      <p:ext uri="{BB962C8B-B14F-4D97-AF65-F5344CB8AC3E}">
        <p14:creationId xmlns:p14="http://schemas.microsoft.com/office/powerpoint/2010/main" val="109776977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D54C14-F7C2-B248-88E6-B4EB46592A5A}" type="slidenum">
              <a:rPr lang="en-US"/>
              <a:pPr>
                <a:defRPr/>
              </a:pPr>
              <a:t>‹#›</a:t>
            </a:fld>
            <a:endParaRPr lang="en-US"/>
          </a:p>
        </p:txBody>
      </p:sp>
    </p:spTree>
    <p:extLst>
      <p:ext uri="{BB962C8B-B14F-4D97-AF65-F5344CB8AC3E}">
        <p14:creationId xmlns:p14="http://schemas.microsoft.com/office/powerpoint/2010/main" val="220573439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B68552F-9923-EA45-9F0A-C87E0190E08F}" type="slidenum">
              <a:rPr lang="en-US"/>
              <a:pPr>
                <a:defRPr/>
              </a:pPr>
              <a:t>‹#›</a:t>
            </a:fld>
            <a:endParaRPr lang="en-US"/>
          </a:p>
        </p:txBody>
      </p:sp>
    </p:spTree>
    <p:extLst>
      <p:ext uri="{BB962C8B-B14F-4D97-AF65-F5344CB8AC3E}">
        <p14:creationId xmlns:p14="http://schemas.microsoft.com/office/powerpoint/2010/main" val="251016735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01B1CD1-DD30-3C4D-B39D-DF68DA9A2A84}" type="slidenum">
              <a:rPr lang="en-US"/>
              <a:pPr>
                <a:defRPr/>
              </a:pPr>
              <a:t>‹#›</a:t>
            </a:fld>
            <a:endParaRPr lang="en-US"/>
          </a:p>
        </p:txBody>
      </p:sp>
    </p:spTree>
    <p:extLst>
      <p:ext uri="{BB962C8B-B14F-4D97-AF65-F5344CB8AC3E}">
        <p14:creationId xmlns:p14="http://schemas.microsoft.com/office/powerpoint/2010/main" val="285787430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4A98AD5-A225-184F-AE4E-9EBCF01EE90E}" type="slidenum">
              <a:rPr lang="en-US"/>
              <a:pPr>
                <a:defRPr/>
              </a:pPr>
              <a:t>‹#›</a:t>
            </a:fld>
            <a:endParaRPr lang="en-US"/>
          </a:p>
        </p:txBody>
      </p:sp>
    </p:spTree>
    <p:extLst>
      <p:ext uri="{BB962C8B-B14F-4D97-AF65-F5344CB8AC3E}">
        <p14:creationId xmlns:p14="http://schemas.microsoft.com/office/powerpoint/2010/main" val="61128052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46DA5D-5B38-3A47-9618-A27037967B71}" type="slidenum">
              <a:rPr lang="en-US"/>
              <a:pPr>
                <a:defRPr/>
              </a:pPr>
              <a:t>‹#›</a:t>
            </a:fld>
            <a:endParaRPr lang="en-US"/>
          </a:p>
        </p:txBody>
      </p:sp>
    </p:spTree>
    <p:extLst>
      <p:ext uri="{BB962C8B-B14F-4D97-AF65-F5344CB8AC3E}">
        <p14:creationId xmlns:p14="http://schemas.microsoft.com/office/powerpoint/2010/main" val="22197022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1F0F31B-15DC-184A-A252-F4393EC289CB}" type="slidenum">
              <a:rPr lang="en-US"/>
              <a:pPr>
                <a:defRPr/>
              </a:pPr>
              <a:t>‹#›</a:t>
            </a:fld>
            <a:endParaRPr lang="en-US"/>
          </a:p>
        </p:txBody>
      </p:sp>
    </p:spTree>
    <p:extLst>
      <p:ext uri="{BB962C8B-B14F-4D97-AF65-F5344CB8AC3E}">
        <p14:creationId xmlns:p14="http://schemas.microsoft.com/office/powerpoint/2010/main" val="207544447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3867868-7F17-AD4A-8254-825C252CD3A7}" type="slidenum">
              <a:rPr lang="en-US"/>
              <a:pPr>
                <a:defRPr/>
              </a:pPr>
              <a:t>‹#›</a:t>
            </a:fld>
            <a:endParaRPr lang="en-US"/>
          </a:p>
        </p:txBody>
      </p:sp>
    </p:spTree>
    <p:extLst>
      <p:ext uri="{BB962C8B-B14F-4D97-AF65-F5344CB8AC3E}">
        <p14:creationId xmlns:p14="http://schemas.microsoft.com/office/powerpoint/2010/main" val="322383040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04258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109C544-CE83-FA4D-98A6-77F244ABFEBB}" type="slidenum">
              <a:rPr lang="en-US"/>
              <a:pPr>
                <a:defRPr/>
              </a:pPr>
              <a:t>‹#›</a:t>
            </a:fld>
            <a:endParaRPr lang="en-US"/>
          </a:p>
        </p:txBody>
      </p:sp>
    </p:spTree>
    <p:extLst>
      <p:ext uri="{BB962C8B-B14F-4D97-AF65-F5344CB8AC3E}">
        <p14:creationId xmlns:p14="http://schemas.microsoft.com/office/powerpoint/2010/main" val="269017912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0BDCF65-5EA1-FD49-9D43-B1D3D03D9F85}" type="slidenum">
              <a:rPr lang="en-US"/>
              <a:pPr>
                <a:defRPr/>
              </a:pPr>
              <a:t>‹#›</a:t>
            </a:fld>
            <a:endParaRPr lang="en-US"/>
          </a:p>
        </p:txBody>
      </p:sp>
    </p:spTree>
    <p:extLst>
      <p:ext uri="{BB962C8B-B14F-4D97-AF65-F5344CB8AC3E}">
        <p14:creationId xmlns:p14="http://schemas.microsoft.com/office/powerpoint/2010/main" val="269108204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1F3E2AA-6A96-5346-895A-61E3E207C323}" type="slidenum">
              <a:rPr lang="en-US"/>
              <a:pPr>
                <a:defRPr/>
              </a:pPr>
              <a:t>‹#›</a:t>
            </a:fld>
            <a:endParaRPr lang="en-US"/>
          </a:p>
        </p:txBody>
      </p:sp>
    </p:spTree>
    <p:extLst>
      <p:ext uri="{BB962C8B-B14F-4D97-AF65-F5344CB8AC3E}">
        <p14:creationId xmlns:p14="http://schemas.microsoft.com/office/powerpoint/2010/main" val="322859326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960C6-CAF1-0441-A5DB-027B3199FB33}" type="slidenum">
              <a:rPr lang="en-US"/>
              <a:pPr>
                <a:defRPr/>
              </a:pPr>
              <a:t>‹#›</a:t>
            </a:fld>
            <a:endParaRPr lang="en-US"/>
          </a:p>
        </p:txBody>
      </p:sp>
    </p:spTree>
    <p:extLst>
      <p:ext uri="{BB962C8B-B14F-4D97-AF65-F5344CB8AC3E}">
        <p14:creationId xmlns:p14="http://schemas.microsoft.com/office/powerpoint/2010/main" val="14846867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8504D5B-BA6B-F841-80BA-38B4CE10399A}" type="slidenum">
              <a:rPr lang="en-US"/>
              <a:pPr>
                <a:defRPr/>
              </a:pPr>
              <a:t>‹#›</a:t>
            </a:fld>
            <a:endParaRPr lang="en-US"/>
          </a:p>
        </p:txBody>
      </p:sp>
    </p:spTree>
    <p:extLst>
      <p:ext uri="{BB962C8B-B14F-4D97-AF65-F5344CB8AC3E}">
        <p14:creationId xmlns:p14="http://schemas.microsoft.com/office/powerpoint/2010/main" val="293131280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E91A5D0-9B11-CA4C-8293-F1E0210B7F57}" type="slidenum">
              <a:rPr lang="en-US"/>
              <a:pPr>
                <a:defRPr/>
              </a:pPr>
              <a:t>‹#›</a:t>
            </a:fld>
            <a:endParaRPr lang="en-US"/>
          </a:p>
        </p:txBody>
      </p:sp>
    </p:spTree>
    <p:extLst>
      <p:ext uri="{BB962C8B-B14F-4D97-AF65-F5344CB8AC3E}">
        <p14:creationId xmlns:p14="http://schemas.microsoft.com/office/powerpoint/2010/main" val="4380855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D9C0192-2E0E-A04E-AEED-76D187248152}" type="slidenum">
              <a:rPr lang="en-US"/>
              <a:pPr>
                <a:defRPr/>
              </a:pPr>
              <a:t>‹#›</a:t>
            </a:fld>
            <a:endParaRPr lang="en-US"/>
          </a:p>
        </p:txBody>
      </p:sp>
    </p:spTree>
    <p:extLst>
      <p:ext uri="{BB962C8B-B14F-4D97-AF65-F5344CB8AC3E}">
        <p14:creationId xmlns:p14="http://schemas.microsoft.com/office/powerpoint/2010/main" val="71253010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72CD430-2BAE-E041-901D-72177F09397A}" type="slidenum">
              <a:rPr lang="en-US"/>
              <a:pPr>
                <a:defRPr/>
              </a:pPr>
              <a:t>‹#›</a:t>
            </a:fld>
            <a:endParaRPr lang="en-US"/>
          </a:p>
        </p:txBody>
      </p:sp>
    </p:spTree>
    <p:extLst>
      <p:ext uri="{BB962C8B-B14F-4D97-AF65-F5344CB8AC3E}">
        <p14:creationId xmlns:p14="http://schemas.microsoft.com/office/powerpoint/2010/main" val="16138843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6DEA92-301C-8C49-8073-9B4FA335741D}" type="slidenum">
              <a:rPr lang="en-US"/>
              <a:pPr>
                <a:defRPr/>
              </a:pPr>
              <a:t>‹#›</a:t>
            </a:fld>
            <a:endParaRPr lang="en-US"/>
          </a:p>
        </p:txBody>
      </p:sp>
    </p:spTree>
    <p:extLst>
      <p:ext uri="{BB962C8B-B14F-4D97-AF65-F5344CB8AC3E}">
        <p14:creationId xmlns:p14="http://schemas.microsoft.com/office/powerpoint/2010/main" val="4159501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AACF06-0D17-FD4C-9AB1-15327201F451}" type="slidenum">
              <a:rPr lang="en-US"/>
              <a:pPr>
                <a:defRPr/>
              </a:pPr>
              <a:t>‹#›</a:t>
            </a:fld>
            <a:endParaRPr lang="en-US"/>
          </a:p>
        </p:txBody>
      </p:sp>
    </p:spTree>
    <p:extLst>
      <p:ext uri="{BB962C8B-B14F-4D97-AF65-F5344CB8AC3E}">
        <p14:creationId xmlns:p14="http://schemas.microsoft.com/office/powerpoint/2010/main" val="34076932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2222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0BED9-05AA-D142-B680-C37A484DE49C}" type="slidenum">
              <a:rPr lang="en-US"/>
              <a:pPr>
                <a:defRPr/>
              </a:pPr>
              <a:t>‹#›</a:t>
            </a:fld>
            <a:endParaRPr lang="en-US"/>
          </a:p>
        </p:txBody>
      </p:sp>
    </p:spTree>
    <p:extLst>
      <p:ext uri="{BB962C8B-B14F-4D97-AF65-F5344CB8AC3E}">
        <p14:creationId xmlns:p14="http://schemas.microsoft.com/office/powerpoint/2010/main" val="265019962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29A-29CA-F045-801E-395E0B5245C4}" type="slidenum">
              <a:rPr lang="en-US"/>
              <a:pPr>
                <a:defRPr/>
              </a:pPr>
              <a:t>‹#›</a:t>
            </a:fld>
            <a:endParaRPr lang="en-US"/>
          </a:p>
        </p:txBody>
      </p:sp>
    </p:spTree>
    <p:extLst>
      <p:ext uri="{BB962C8B-B14F-4D97-AF65-F5344CB8AC3E}">
        <p14:creationId xmlns:p14="http://schemas.microsoft.com/office/powerpoint/2010/main" val="80605241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0D84E9-4BB2-6048-843F-05525708AAA4}" type="slidenum">
              <a:rPr lang="en-US"/>
              <a:pPr>
                <a:defRPr/>
              </a:pPr>
              <a:t>‹#›</a:t>
            </a:fld>
            <a:endParaRPr lang="en-US"/>
          </a:p>
        </p:txBody>
      </p:sp>
    </p:spTree>
    <p:extLst>
      <p:ext uri="{BB962C8B-B14F-4D97-AF65-F5344CB8AC3E}">
        <p14:creationId xmlns:p14="http://schemas.microsoft.com/office/powerpoint/2010/main" val="191591682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05D5B6-66AB-914B-946F-F7962E426BC0}" type="slidenum">
              <a:rPr lang="en-US"/>
              <a:pPr>
                <a:defRPr/>
              </a:pPr>
              <a:t>‹#›</a:t>
            </a:fld>
            <a:endParaRPr lang="en-US"/>
          </a:p>
        </p:txBody>
      </p:sp>
    </p:spTree>
    <p:extLst>
      <p:ext uri="{BB962C8B-B14F-4D97-AF65-F5344CB8AC3E}">
        <p14:creationId xmlns:p14="http://schemas.microsoft.com/office/powerpoint/2010/main" val="5684551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6477C3-FD00-E641-B6AF-BFB5FDC0F278}" type="slidenum">
              <a:rPr lang="en-US"/>
              <a:pPr>
                <a:defRPr/>
              </a:pPr>
              <a:t>‹#›</a:t>
            </a:fld>
            <a:endParaRPr lang="en-US"/>
          </a:p>
        </p:txBody>
      </p:sp>
    </p:spTree>
    <p:extLst>
      <p:ext uri="{BB962C8B-B14F-4D97-AF65-F5344CB8AC3E}">
        <p14:creationId xmlns:p14="http://schemas.microsoft.com/office/powerpoint/2010/main" val="378911079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CFB3BC-EAEB-AF45-8D1C-971FB25707EE}" type="slidenum">
              <a:rPr lang="en-US"/>
              <a:pPr>
                <a:defRPr/>
              </a:pPr>
              <a:t>‹#›</a:t>
            </a:fld>
            <a:endParaRPr lang="en-US"/>
          </a:p>
        </p:txBody>
      </p:sp>
    </p:spTree>
    <p:extLst>
      <p:ext uri="{BB962C8B-B14F-4D97-AF65-F5344CB8AC3E}">
        <p14:creationId xmlns:p14="http://schemas.microsoft.com/office/powerpoint/2010/main" val="79127626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1D09877-00A6-454C-957E-C3231A7FBC32}" type="slidenum">
              <a:rPr lang="en-US"/>
              <a:pPr>
                <a:defRPr/>
              </a:pPr>
              <a:t>‹#›</a:t>
            </a:fld>
            <a:endParaRPr lang="en-US"/>
          </a:p>
        </p:txBody>
      </p:sp>
    </p:spTree>
    <p:extLst>
      <p:ext uri="{BB962C8B-B14F-4D97-AF65-F5344CB8AC3E}">
        <p14:creationId xmlns:p14="http://schemas.microsoft.com/office/powerpoint/2010/main" val="353156489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24E827D-CF77-8944-9767-876307C3C801}" type="slidenum">
              <a:rPr lang="en-US"/>
              <a:pPr>
                <a:defRPr/>
              </a:pPr>
              <a:t>‹#›</a:t>
            </a:fld>
            <a:endParaRPr lang="en-US"/>
          </a:p>
        </p:txBody>
      </p:sp>
    </p:spTree>
    <p:extLst>
      <p:ext uri="{BB962C8B-B14F-4D97-AF65-F5344CB8AC3E}">
        <p14:creationId xmlns:p14="http://schemas.microsoft.com/office/powerpoint/2010/main" val="427419723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D0CDBD1-1C60-CB49-949D-9BF7BE990CA6}" type="slidenum">
              <a:rPr lang="en-US"/>
              <a:pPr>
                <a:defRPr/>
              </a:pPr>
              <a:t>‹#›</a:t>
            </a:fld>
            <a:endParaRPr lang="en-US"/>
          </a:p>
        </p:txBody>
      </p:sp>
    </p:spTree>
    <p:extLst>
      <p:ext uri="{BB962C8B-B14F-4D97-AF65-F5344CB8AC3E}">
        <p14:creationId xmlns:p14="http://schemas.microsoft.com/office/powerpoint/2010/main" val="322061965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324759-4BDA-7E41-8CD1-F1FD854878A7}" type="slidenum">
              <a:rPr lang="en-US"/>
              <a:pPr>
                <a:defRPr/>
              </a:pPr>
              <a:t>‹#›</a:t>
            </a:fld>
            <a:endParaRPr lang="en-US"/>
          </a:p>
        </p:txBody>
      </p:sp>
    </p:spTree>
    <p:extLst>
      <p:ext uri="{BB962C8B-B14F-4D97-AF65-F5344CB8AC3E}">
        <p14:creationId xmlns:p14="http://schemas.microsoft.com/office/powerpoint/2010/main" val="259778664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820258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0E71C11-A3FA-3C49-BD63-66866CB93358}" type="slidenum">
              <a:rPr lang="en-US"/>
              <a:pPr>
                <a:defRPr/>
              </a:pPr>
              <a:t>‹#›</a:t>
            </a:fld>
            <a:endParaRPr lang="en-US"/>
          </a:p>
        </p:txBody>
      </p:sp>
    </p:spTree>
    <p:extLst>
      <p:ext uri="{BB962C8B-B14F-4D97-AF65-F5344CB8AC3E}">
        <p14:creationId xmlns:p14="http://schemas.microsoft.com/office/powerpoint/2010/main" val="400109366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6EC24E3-E159-034E-964B-33D83A72EE76}" type="slidenum">
              <a:rPr lang="en-US"/>
              <a:pPr>
                <a:defRPr/>
              </a:pPr>
              <a:t>‹#›</a:t>
            </a:fld>
            <a:endParaRPr lang="en-US"/>
          </a:p>
        </p:txBody>
      </p:sp>
    </p:spTree>
    <p:extLst>
      <p:ext uri="{BB962C8B-B14F-4D97-AF65-F5344CB8AC3E}">
        <p14:creationId xmlns:p14="http://schemas.microsoft.com/office/powerpoint/2010/main" val="408481791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AAF19AA-0F49-8949-B5DE-EA2C59F8D677}" type="slidenum">
              <a:rPr lang="en-US"/>
              <a:pPr>
                <a:defRPr/>
              </a:pPr>
              <a:t>‹#›</a:t>
            </a:fld>
            <a:endParaRPr lang="en-US"/>
          </a:p>
        </p:txBody>
      </p:sp>
    </p:spTree>
    <p:extLst>
      <p:ext uri="{BB962C8B-B14F-4D97-AF65-F5344CB8AC3E}">
        <p14:creationId xmlns:p14="http://schemas.microsoft.com/office/powerpoint/2010/main" val="16935484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F5193-8E02-1B4C-8F4D-9E9A3B932881}" type="slidenum">
              <a:rPr lang="en-US"/>
              <a:pPr>
                <a:defRPr/>
              </a:pPr>
              <a:t>‹#›</a:t>
            </a:fld>
            <a:endParaRPr lang="en-US"/>
          </a:p>
        </p:txBody>
      </p:sp>
    </p:spTree>
    <p:extLst>
      <p:ext uri="{BB962C8B-B14F-4D97-AF65-F5344CB8AC3E}">
        <p14:creationId xmlns:p14="http://schemas.microsoft.com/office/powerpoint/2010/main" val="166731247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2B4B514-85D6-C546-A7B6-78436D31CAE2}" type="slidenum">
              <a:rPr lang="en-US"/>
              <a:pPr>
                <a:defRPr/>
              </a:pPr>
              <a:t>‹#›</a:t>
            </a:fld>
            <a:endParaRPr lang="en-US"/>
          </a:p>
        </p:txBody>
      </p:sp>
    </p:spTree>
    <p:extLst>
      <p:ext uri="{BB962C8B-B14F-4D97-AF65-F5344CB8AC3E}">
        <p14:creationId xmlns:p14="http://schemas.microsoft.com/office/powerpoint/2010/main" val="22068368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1C93FB9-C3C6-A14F-A256-063B13453A43}" type="slidenum">
              <a:rPr lang="en-US"/>
              <a:pPr>
                <a:defRPr/>
              </a:pPr>
              <a:t>‹#›</a:t>
            </a:fld>
            <a:endParaRPr lang="en-US"/>
          </a:p>
        </p:txBody>
      </p:sp>
    </p:spTree>
    <p:extLst>
      <p:ext uri="{BB962C8B-B14F-4D97-AF65-F5344CB8AC3E}">
        <p14:creationId xmlns:p14="http://schemas.microsoft.com/office/powerpoint/2010/main" val="95954543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94AFB-AE48-904D-B5D9-F3D765E32707}" type="slidenum">
              <a:rPr lang="en-US"/>
              <a:pPr>
                <a:defRPr/>
              </a:pPr>
              <a:t>‹#›</a:t>
            </a:fld>
            <a:endParaRPr lang="en-US"/>
          </a:p>
        </p:txBody>
      </p:sp>
    </p:spTree>
    <p:extLst>
      <p:ext uri="{BB962C8B-B14F-4D97-AF65-F5344CB8AC3E}">
        <p14:creationId xmlns:p14="http://schemas.microsoft.com/office/powerpoint/2010/main" val="253603161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28E8A8-2E31-0F4B-8392-438741396CC7}" type="slidenum">
              <a:rPr lang="en-US"/>
              <a:pPr>
                <a:defRPr/>
              </a:pPr>
              <a:t>‹#›</a:t>
            </a:fld>
            <a:endParaRPr lang="en-US"/>
          </a:p>
        </p:txBody>
      </p:sp>
    </p:spTree>
    <p:extLst>
      <p:ext uri="{BB962C8B-B14F-4D97-AF65-F5344CB8AC3E}">
        <p14:creationId xmlns:p14="http://schemas.microsoft.com/office/powerpoint/2010/main" val="23303431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4EC2A7C-3DF6-CA43-80EE-92334A0D4174}" type="slidenum">
              <a:rPr lang="en-US"/>
              <a:pPr>
                <a:defRPr/>
              </a:pPr>
              <a:t>‹#›</a:t>
            </a:fld>
            <a:endParaRPr lang="en-US"/>
          </a:p>
        </p:txBody>
      </p:sp>
    </p:spTree>
    <p:extLst>
      <p:ext uri="{BB962C8B-B14F-4D97-AF65-F5344CB8AC3E}">
        <p14:creationId xmlns:p14="http://schemas.microsoft.com/office/powerpoint/2010/main" val="284548670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0EE7392-5F40-644E-AD4E-9E78E535A2F9}" type="slidenum">
              <a:rPr lang="en-US"/>
              <a:pPr>
                <a:defRPr/>
              </a:pPr>
              <a:t>‹#›</a:t>
            </a:fld>
            <a:endParaRPr lang="en-US"/>
          </a:p>
        </p:txBody>
      </p:sp>
    </p:spTree>
    <p:extLst>
      <p:ext uri="{BB962C8B-B14F-4D97-AF65-F5344CB8AC3E}">
        <p14:creationId xmlns:p14="http://schemas.microsoft.com/office/powerpoint/2010/main" val="38263086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907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673D869-B68B-004F-A3C7-33A54155B12F}" type="slidenum">
              <a:rPr lang="en-US"/>
              <a:pPr>
                <a:defRPr/>
              </a:pPr>
              <a:t>‹#›</a:t>
            </a:fld>
            <a:endParaRPr lang="en-US"/>
          </a:p>
        </p:txBody>
      </p:sp>
    </p:spTree>
    <p:extLst>
      <p:ext uri="{BB962C8B-B14F-4D97-AF65-F5344CB8AC3E}">
        <p14:creationId xmlns:p14="http://schemas.microsoft.com/office/powerpoint/2010/main" val="385253322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9F9605-A189-AE47-B97D-8979FDB56DCF}" type="slidenum">
              <a:rPr lang="en-US"/>
              <a:pPr>
                <a:defRPr/>
              </a:pPr>
              <a:t>‹#›</a:t>
            </a:fld>
            <a:endParaRPr lang="en-US"/>
          </a:p>
        </p:txBody>
      </p:sp>
    </p:spTree>
    <p:extLst>
      <p:ext uri="{BB962C8B-B14F-4D97-AF65-F5344CB8AC3E}">
        <p14:creationId xmlns:p14="http://schemas.microsoft.com/office/powerpoint/2010/main" val="355138414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2B24F-C6E4-7A4E-9D57-FA4B436EF851}" type="slidenum">
              <a:rPr lang="en-US"/>
              <a:pPr>
                <a:defRPr/>
              </a:pPr>
              <a:t>‹#›</a:t>
            </a:fld>
            <a:endParaRPr lang="en-US"/>
          </a:p>
        </p:txBody>
      </p:sp>
    </p:spTree>
    <p:extLst>
      <p:ext uri="{BB962C8B-B14F-4D97-AF65-F5344CB8AC3E}">
        <p14:creationId xmlns:p14="http://schemas.microsoft.com/office/powerpoint/2010/main" val="141784582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C74B34-9FDA-6B4C-BC43-C9BDEE157726}" type="slidenum">
              <a:rPr lang="en-US"/>
              <a:pPr>
                <a:defRPr/>
              </a:pPr>
              <a:t>‹#›</a:t>
            </a:fld>
            <a:endParaRPr lang="en-US"/>
          </a:p>
        </p:txBody>
      </p:sp>
    </p:spTree>
    <p:extLst>
      <p:ext uri="{BB962C8B-B14F-4D97-AF65-F5344CB8AC3E}">
        <p14:creationId xmlns:p14="http://schemas.microsoft.com/office/powerpoint/2010/main" val="110205377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E05FB6F-4DFD-444F-A5E5-4C9BCADEAAE0}" type="slidenum">
              <a:rPr lang="en-US"/>
              <a:pPr>
                <a:defRPr/>
              </a:pPr>
              <a:t>‹#›</a:t>
            </a:fld>
            <a:endParaRPr lang="en-US"/>
          </a:p>
        </p:txBody>
      </p:sp>
    </p:spTree>
    <p:extLst>
      <p:ext uri="{BB962C8B-B14F-4D97-AF65-F5344CB8AC3E}">
        <p14:creationId xmlns:p14="http://schemas.microsoft.com/office/powerpoint/2010/main" val="2006550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0CA077D-A3A0-A543-B076-D5F014653988}" type="slidenum">
              <a:rPr lang="en-US"/>
              <a:pPr>
                <a:defRPr/>
              </a:pPr>
              <a:t>‹#›</a:t>
            </a:fld>
            <a:endParaRPr lang="en-US"/>
          </a:p>
        </p:txBody>
      </p:sp>
    </p:spTree>
    <p:extLst>
      <p:ext uri="{BB962C8B-B14F-4D97-AF65-F5344CB8AC3E}">
        <p14:creationId xmlns:p14="http://schemas.microsoft.com/office/powerpoint/2010/main" val="12125900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CB29529-0808-7545-ACF5-64CA6DCF8FC3}" type="slidenum">
              <a:rPr lang="en-US"/>
              <a:pPr>
                <a:defRPr/>
              </a:pPr>
              <a:t>‹#›</a:t>
            </a:fld>
            <a:endParaRPr lang="en-US"/>
          </a:p>
        </p:txBody>
      </p:sp>
    </p:spTree>
    <p:extLst>
      <p:ext uri="{BB962C8B-B14F-4D97-AF65-F5344CB8AC3E}">
        <p14:creationId xmlns:p14="http://schemas.microsoft.com/office/powerpoint/2010/main" val="253665452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D061682-4B53-1C49-99EF-A3450BA78261}" type="slidenum">
              <a:rPr lang="en-US"/>
              <a:pPr>
                <a:defRPr/>
              </a:pPr>
              <a:t>‹#›</a:t>
            </a:fld>
            <a:endParaRPr lang="en-US"/>
          </a:p>
        </p:txBody>
      </p:sp>
    </p:spTree>
    <p:extLst>
      <p:ext uri="{BB962C8B-B14F-4D97-AF65-F5344CB8AC3E}">
        <p14:creationId xmlns:p14="http://schemas.microsoft.com/office/powerpoint/2010/main" val="212045071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20CBB-35DE-0C42-A04A-1E9884A4B3F8}" type="slidenum">
              <a:rPr lang="en-US"/>
              <a:pPr>
                <a:defRPr/>
              </a:pPr>
              <a:t>‹#›</a:t>
            </a:fld>
            <a:endParaRPr lang="en-US"/>
          </a:p>
        </p:txBody>
      </p:sp>
    </p:spTree>
    <p:extLst>
      <p:ext uri="{BB962C8B-B14F-4D97-AF65-F5344CB8AC3E}">
        <p14:creationId xmlns:p14="http://schemas.microsoft.com/office/powerpoint/2010/main" val="291681443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5934DAE-A5EF-D545-A41D-5B4D908F1258}" type="slidenum">
              <a:rPr lang="en-US"/>
              <a:pPr>
                <a:defRPr/>
              </a:pPr>
              <a:t>‹#›</a:t>
            </a:fld>
            <a:endParaRPr lang="en-US"/>
          </a:p>
        </p:txBody>
      </p:sp>
    </p:spTree>
    <p:extLst>
      <p:ext uri="{BB962C8B-B14F-4D97-AF65-F5344CB8AC3E}">
        <p14:creationId xmlns:p14="http://schemas.microsoft.com/office/powerpoint/2010/main" val="32821382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09502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C58D4AD-6EC9-8A4F-9A78-895D5A9C9B10}" type="slidenum">
              <a:rPr lang="en-US"/>
              <a:pPr>
                <a:defRPr/>
              </a:pPr>
              <a:t>‹#›</a:t>
            </a:fld>
            <a:endParaRPr lang="en-US"/>
          </a:p>
        </p:txBody>
      </p:sp>
    </p:spTree>
    <p:extLst>
      <p:ext uri="{BB962C8B-B14F-4D97-AF65-F5344CB8AC3E}">
        <p14:creationId xmlns:p14="http://schemas.microsoft.com/office/powerpoint/2010/main" val="355868282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A1A2EC7-0662-5D44-AF16-B9E4AAB80E09}" type="slidenum">
              <a:rPr lang="en-US"/>
              <a:pPr>
                <a:defRPr/>
              </a:pPr>
              <a:t>‹#›</a:t>
            </a:fld>
            <a:endParaRPr lang="en-US"/>
          </a:p>
        </p:txBody>
      </p:sp>
    </p:spTree>
    <p:extLst>
      <p:ext uri="{BB962C8B-B14F-4D97-AF65-F5344CB8AC3E}">
        <p14:creationId xmlns:p14="http://schemas.microsoft.com/office/powerpoint/2010/main" val="362457545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672FB1-49AF-4D4B-9D06-EDFF6C5C21A3}" type="slidenum">
              <a:rPr lang="en-US"/>
              <a:pPr>
                <a:defRPr/>
              </a:pPr>
              <a:t>‹#›</a:t>
            </a:fld>
            <a:endParaRPr lang="en-US"/>
          </a:p>
        </p:txBody>
      </p:sp>
    </p:spTree>
    <p:extLst>
      <p:ext uri="{BB962C8B-B14F-4D97-AF65-F5344CB8AC3E}">
        <p14:creationId xmlns:p14="http://schemas.microsoft.com/office/powerpoint/2010/main" val="49261793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19A374-5D6F-F840-B5FE-BD22568A74C3}" type="slidenum">
              <a:rPr lang="en-US"/>
              <a:pPr>
                <a:defRPr/>
              </a:pPr>
              <a:t>‹#›</a:t>
            </a:fld>
            <a:endParaRPr lang="en-US"/>
          </a:p>
        </p:txBody>
      </p:sp>
    </p:spTree>
    <p:extLst>
      <p:ext uri="{BB962C8B-B14F-4D97-AF65-F5344CB8AC3E}">
        <p14:creationId xmlns:p14="http://schemas.microsoft.com/office/powerpoint/2010/main" val="336416883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B315B45-FBEE-6141-8F2D-708C29BC0A88}" type="slidenum">
              <a:rPr lang="en-US"/>
              <a:pPr>
                <a:defRPr/>
              </a:pPr>
              <a:t>‹#›</a:t>
            </a:fld>
            <a:endParaRPr lang="en-US"/>
          </a:p>
        </p:txBody>
      </p:sp>
    </p:spTree>
    <p:extLst>
      <p:ext uri="{BB962C8B-B14F-4D97-AF65-F5344CB8AC3E}">
        <p14:creationId xmlns:p14="http://schemas.microsoft.com/office/powerpoint/2010/main" val="33580177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7FB639-649A-7D41-991F-7D19732F4044}" type="slidenum">
              <a:rPr lang="en-US"/>
              <a:pPr>
                <a:defRPr/>
              </a:pPr>
              <a:t>‹#›</a:t>
            </a:fld>
            <a:endParaRPr lang="en-US"/>
          </a:p>
        </p:txBody>
      </p:sp>
    </p:spTree>
    <p:extLst>
      <p:ext uri="{BB962C8B-B14F-4D97-AF65-F5344CB8AC3E}">
        <p14:creationId xmlns:p14="http://schemas.microsoft.com/office/powerpoint/2010/main" val="405951943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4FB6A-E734-6B49-9807-C534A327B936}" type="slidenum">
              <a:rPr lang="en-US"/>
              <a:pPr>
                <a:defRPr/>
              </a:pPr>
              <a:t>‹#›</a:t>
            </a:fld>
            <a:endParaRPr lang="en-US"/>
          </a:p>
        </p:txBody>
      </p:sp>
    </p:spTree>
    <p:extLst>
      <p:ext uri="{BB962C8B-B14F-4D97-AF65-F5344CB8AC3E}">
        <p14:creationId xmlns:p14="http://schemas.microsoft.com/office/powerpoint/2010/main" val="208914777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CBDCD7D-A22B-9F46-96D7-506DE4B89573}" type="slidenum">
              <a:rPr lang="en-US"/>
              <a:pPr>
                <a:defRPr/>
              </a:pPr>
              <a:t>‹#›</a:t>
            </a:fld>
            <a:endParaRPr lang="en-US"/>
          </a:p>
        </p:txBody>
      </p:sp>
    </p:spTree>
    <p:extLst>
      <p:ext uri="{BB962C8B-B14F-4D97-AF65-F5344CB8AC3E}">
        <p14:creationId xmlns:p14="http://schemas.microsoft.com/office/powerpoint/2010/main" val="227793009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274C78-1C20-0B4F-9281-B8ED1421702A}" type="slidenum">
              <a:rPr lang="en-US"/>
              <a:pPr>
                <a:defRPr/>
              </a:pPr>
              <a:t>‹#›</a:t>
            </a:fld>
            <a:endParaRPr lang="en-US"/>
          </a:p>
        </p:txBody>
      </p:sp>
    </p:spTree>
    <p:extLst>
      <p:ext uri="{BB962C8B-B14F-4D97-AF65-F5344CB8AC3E}">
        <p14:creationId xmlns:p14="http://schemas.microsoft.com/office/powerpoint/2010/main" val="206438781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754A532-5FFA-BA45-9457-DD77DCB119CE}" type="slidenum">
              <a:rPr lang="en-US"/>
              <a:pPr>
                <a:defRPr/>
              </a:pPr>
              <a:t>‹#›</a:t>
            </a:fld>
            <a:endParaRPr lang="en-US"/>
          </a:p>
        </p:txBody>
      </p:sp>
    </p:spTree>
    <p:extLst>
      <p:ext uri="{BB962C8B-B14F-4D97-AF65-F5344CB8AC3E}">
        <p14:creationId xmlns:p14="http://schemas.microsoft.com/office/powerpoint/2010/main" val="250089800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25627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A50D2EF-1000-2948-BEB4-CC4432FE86DB}" type="slidenum">
              <a:rPr lang="en-US"/>
              <a:pPr>
                <a:defRPr/>
              </a:pPr>
              <a:t>‹#›</a:t>
            </a:fld>
            <a:endParaRPr lang="en-US"/>
          </a:p>
        </p:txBody>
      </p:sp>
    </p:spTree>
    <p:extLst>
      <p:ext uri="{BB962C8B-B14F-4D97-AF65-F5344CB8AC3E}">
        <p14:creationId xmlns:p14="http://schemas.microsoft.com/office/powerpoint/2010/main" val="22640484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A135C9D-0903-AB4C-BE44-324725EAD813}" type="slidenum">
              <a:rPr lang="en-US"/>
              <a:pPr>
                <a:defRPr/>
              </a:pPr>
              <a:t>‹#›</a:t>
            </a:fld>
            <a:endParaRPr lang="en-US"/>
          </a:p>
        </p:txBody>
      </p:sp>
    </p:spTree>
    <p:extLst>
      <p:ext uri="{BB962C8B-B14F-4D97-AF65-F5344CB8AC3E}">
        <p14:creationId xmlns:p14="http://schemas.microsoft.com/office/powerpoint/2010/main" val="95352764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58FDBF-2E40-D343-9660-900F7553BB4C}" type="slidenum">
              <a:rPr lang="en-US"/>
              <a:pPr>
                <a:defRPr/>
              </a:pPr>
              <a:t>‹#›</a:t>
            </a:fld>
            <a:endParaRPr lang="en-US"/>
          </a:p>
        </p:txBody>
      </p:sp>
    </p:spTree>
    <p:extLst>
      <p:ext uri="{BB962C8B-B14F-4D97-AF65-F5344CB8AC3E}">
        <p14:creationId xmlns:p14="http://schemas.microsoft.com/office/powerpoint/2010/main" val="75344074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491FD6-7612-474E-96B8-28A9392E747E}" type="slidenum">
              <a:rPr lang="en-US"/>
              <a:pPr>
                <a:defRPr/>
              </a:pPr>
              <a:t>‹#›</a:t>
            </a:fld>
            <a:endParaRPr lang="en-US"/>
          </a:p>
        </p:txBody>
      </p:sp>
    </p:spTree>
    <p:extLst>
      <p:ext uri="{BB962C8B-B14F-4D97-AF65-F5344CB8AC3E}">
        <p14:creationId xmlns:p14="http://schemas.microsoft.com/office/powerpoint/2010/main" val="410335563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05725F-AF01-ED4A-AD45-8A5A667DEB1E}" type="slidenum">
              <a:rPr lang="en-US"/>
              <a:pPr>
                <a:defRPr/>
              </a:pPr>
              <a:t>‹#›</a:t>
            </a:fld>
            <a:endParaRPr lang="en-US"/>
          </a:p>
        </p:txBody>
      </p:sp>
    </p:spTree>
    <p:extLst>
      <p:ext uri="{BB962C8B-B14F-4D97-AF65-F5344CB8AC3E}">
        <p14:creationId xmlns:p14="http://schemas.microsoft.com/office/powerpoint/2010/main" val="315316014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5CD426F-081B-1D4B-8869-07BCBC976109}" type="slidenum">
              <a:rPr lang="en-US"/>
              <a:pPr>
                <a:defRPr/>
              </a:pPr>
              <a:t>‹#›</a:t>
            </a:fld>
            <a:endParaRPr lang="en-US"/>
          </a:p>
        </p:txBody>
      </p:sp>
    </p:spTree>
    <p:extLst>
      <p:ext uri="{BB962C8B-B14F-4D97-AF65-F5344CB8AC3E}">
        <p14:creationId xmlns:p14="http://schemas.microsoft.com/office/powerpoint/2010/main" val="334266838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7DD0F-0A2E-2447-BD8E-1051C839C986}" type="slidenum">
              <a:rPr lang="en-US"/>
              <a:pPr>
                <a:defRPr/>
              </a:pPr>
              <a:t>‹#›</a:t>
            </a:fld>
            <a:endParaRPr lang="en-US"/>
          </a:p>
        </p:txBody>
      </p:sp>
    </p:spTree>
    <p:extLst>
      <p:ext uri="{BB962C8B-B14F-4D97-AF65-F5344CB8AC3E}">
        <p14:creationId xmlns:p14="http://schemas.microsoft.com/office/powerpoint/2010/main" val="172236828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71F394F-D266-4C47-A8D9-A1F205BC5BBC}" type="slidenum">
              <a:rPr lang="en-US"/>
              <a:pPr>
                <a:defRPr/>
              </a:pPr>
              <a:t>‹#›</a:t>
            </a:fld>
            <a:endParaRPr lang="en-US"/>
          </a:p>
        </p:txBody>
      </p:sp>
    </p:spTree>
    <p:extLst>
      <p:ext uri="{BB962C8B-B14F-4D97-AF65-F5344CB8AC3E}">
        <p14:creationId xmlns:p14="http://schemas.microsoft.com/office/powerpoint/2010/main" val="52909768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4437EF-61D7-354D-9299-E4440319572D}" type="slidenum">
              <a:rPr lang="en-US"/>
              <a:pPr>
                <a:defRPr/>
              </a:pPr>
              <a:t>‹#›</a:t>
            </a:fld>
            <a:endParaRPr lang="en-US"/>
          </a:p>
        </p:txBody>
      </p:sp>
    </p:spTree>
    <p:extLst>
      <p:ext uri="{BB962C8B-B14F-4D97-AF65-F5344CB8AC3E}">
        <p14:creationId xmlns:p14="http://schemas.microsoft.com/office/powerpoint/2010/main" val="369173805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00AC4D-5761-854D-A7B0-EB3ABB375790}" type="slidenum">
              <a:rPr lang="en-US"/>
              <a:pPr>
                <a:defRPr/>
              </a:pPr>
              <a:t>‹#›</a:t>
            </a:fld>
            <a:endParaRPr lang="en-US"/>
          </a:p>
        </p:txBody>
      </p:sp>
    </p:spTree>
    <p:extLst>
      <p:ext uri="{BB962C8B-B14F-4D97-AF65-F5344CB8AC3E}">
        <p14:creationId xmlns:p14="http://schemas.microsoft.com/office/powerpoint/2010/main" val="22095662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8129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BA3857-7342-274F-AECE-04E746B75356}" type="slidenum">
              <a:rPr lang="en-US"/>
              <a:pPr>
                <a:defRPr/>
              </a:pPr>
              <a:t>‹#›</a:t>
            </a:fld>
            <a:endParaRPr lang="en-US"/>
          </a:p>
        </p:txBody>
      </p:sp>
    </p:spTree>
    <p:extLst>
      <p:ext uri="{BB962C8B-B14F-4D97-AF65-F5344CB8AC3E}">
        <p14:creationId xmlns:p14="http://schemas.microsoft.com/office/powerpoint/2010/main" val="12913693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B7531C3-91D2-4C4B-A53E-AB508025897F}" type="slidenum">
              <a:rPr lang="en-US"/>
              <a:pPr>
                <a:defRPr/>
              </a:pPr>
              <a:t>‹#›</a:t>
            </a:fld>
            <a:endParaRPr lang="en-US"/>
          </a:p>
        </p:txBody>
      </p:sp>
    </p:spTree>
    <p:extLst>
      <p:ext uri="{BB962C8B-B14F-4D97-AF65-F5344CB8AC3E}">
        <p14:creationId xmlns:p14="http://schemas.microsoft.com/office/powerpoint/2010/main" val="34946401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D6297B7-C6D4-374F-8B2E-D3A5771A0B24}" type="slidenum">
              <a:rPr lang="en-US"/>
              <a:pPr>
                <a:defRPr/>
              </a:pPr>
              <a:t>‹#›</a:t>
            </a:fld>
            <a:endParaRPr lang="en-US"/>
          </a:p>
        </p:txBody>
      </p:sp>
    </p:spTree>
    <p:extLst>
      <p:ext uri="{BB962C8B-B14F-4D97-AF65-F5344CB8AC3E}">
        <p14:creationId xmlns:p14="http://schemas.microsoft.com/office/powerpoint/2010/main" val="265717273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14D251-8B9D-024A-8C8E-8AE38A4C0DDF}" type="slidenum">
              <a:rPr lang="en-US"/>
              <a:pPr>
                <a:defRPr/>
              </a:pPr>
              <a:t>‹#›</a:t>
            </a:fld>
            <a:endParaRPr lang="en-US"/>
          </a:p>
        </p:txBody>
      </p:sp>
    </p:spTree>
    <p:extLst>
      <p:ext uri="{BB962C8B-B14F-4D97-AF65-F5344CB8AC3E}">
        <p14:creationId xmlns:p14="http://schemas.microsoft.com/office/powerpoint/2010/main" val="336946652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B0C81C3-9DFC-E647-8E15-A079F982ECC7}" type="slidenum">
              <a:rPr lang="en-US"/>
              <a:pPr>
                <a:defRPr/>
              </a:pPr>
              <a:t>‹#›</a:t>
            </a:fld>
            <a:endParaRPr lang="en-US"/>
          </a:p>
        </p:txBody>
      </p:sp>
    </p:spTree>
    <p:extLst>
      <p:ext uri="{BB962C8B-B14F-4D97-AF65-F5344CB8AC3E}">
        <p14:creationId xmlns:p14="http://schemas.microsoft.com/office/powerpoint/2010/main" val="125607213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038DC-9067-634F-8C8A-801B0A57525D}" type="slidenum">
              <a:rPr lang="en-US"/>
              <a:pPr>
                <a:defRPr/>
              </a:pPr>
              <a:t>‹#›</a:t>
            </a:fld>
            <a:endParaRPr lang="en-US"/>
          </a:p>
        </p:txBody>
      </p:sp>
    </p:spTree>
    <p:extLst>
      <p:ext uri="{BB962C8B-B14F-4D97-AF65-F5344CB8AC3E}">
        <p14:creationId xmlns:p14="http://schemas.microsoft.com/office/powerpoint/2010/main" val="68911487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636D5-0FA1-4E47-AD2D-392990D4A043}" type="slidenum">
              <a:rPr lang="en-US"/>
              <a:pPr>
                <a:defRPr/>
              </a:pPr>
              <a:t>‹#›</a:t>
            </a:fld>
            <a:endParaRPr lang="en-US"/>
          </a:p>
        </p:txBody>
      </p:sp>
    </p:spTree>
    <p:extLst>
      <p:ext uri="{BB962C8B-B14F-4D97-AF65-F5344CB8AC3E}">
        <p14:creationId xmlns:p14="http://schemas.microsoft.com/office/powerpoint/2010/main" val="21934155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A13384-60B2-4C4E-B7D8-BF6EEDB8D49A}" type="slidenum">
              <a:rPr lang="en-US"/>
              <a:pPr>
                <a:defRPr/>
              </a:pPr>
              <a:t>‹#›</a:t>
            </a:fld>
            <a:endParaRPr lang="en-US"/>
          </a:p>
        </p:txBody>
      </p:sp>
    </p:spTree>
    <p:extLst>
      <p:ext uri="{BB962C8B-B14F-4D97-AF65-F5344CB8AC3E}">
        <p14:creationId xmlns:p14="http://schemas.microsoft.com/office/powerpoint/2010/main" val="365277340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A266149-0E3D-F743-917F-AE61F080B699}" type="slidenum">
              <a:rPr lang="en-US"/>
              <a:pPr>
                <a:defRPr/>
              </a:pPr>
              <a:t>‹#›</a:t>
            </a:fld>
            <a:endParaRPr lang="en-US"/>
          </a:p>
        </p:txBody>
      </p:sp>
    </p:spTree>
    <p:extLst>
      <p:ext uri="{BB962C8B-B14F-4D97-AF65-F5344CB8AC3E}">
        <p14:creationId xmlns:p14="http://schemas.microsoft.com/office/powerpoint/2010/main" val="325156981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D1DD18C-76EF-2241-9D50-64F6444E03E1}" type="slidenum">
              <a:rPr lang="en-US"/>
              <a:pPr>
                <a:defRPr/>
              </a:pPr>
              <a:t>‹#›</a:t>
            </a:fld>
            <a:endParaRPr lang="en-US"/>
          </a:p>
        </p:txBody>
      </p:sp>
    </p:spTree>
    <p:extLst>
      <p:ext uri="{BB962C8B-B14F-4D97-AF65-F5344CB8AC3E}">
        <p14:creationId xmlns:p14="http://schemas.microsoft.com/office/powerpoint/2010/main" val="13792958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5889049-5FE8-6648-8B56-EF1812568F1D}" type="slidenum">
              <a:rPr lang="en-US"/>
              <a:pPr>
                <a:defRPr/>
              </a:pPr>
              <a:t>‹#›</a:t>
            </a:fld>
            <a:endParaRPr lang="en-US"/>
          </a:p>
        </p:txBody>
      </p:sp>
    </p:spTree>
    <p:extLst>
      <p:ext uri="{BB962C8B-B14F-4D97-AF65-F5344CB8AC3E}">
        <p14:creationId xmlns:p14="http://schemas.microsoft.com/office/powerpoint/2010/main" val="9074419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45967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464AA3A-707F-4D45-A59F-ACCFB089E395}" type="slidenum">
              <a:rPr lang="en-US"/>
              <a:pPr>
                <a:defRPr/>
              </a:pPr>
              <a:t>‹#›</a:t>
            </a:fld>
            <a:endParaRPr lang="en-US"/>
          </a:p>
        </p:txBody>
      </p:sp>
    </p:spTree>
    <p:extLst>
      <p:ext uri="{BB962C8B-B14F-4D97-AF65-F5344CB8AC3E}">
        <p14:creationId xmlns:p14="http://schemas.microsoft.com/office/powerpoint/2010/main" val="228987883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E5D9D83-F018-7243-834D-051BD4AD2699}" type="slidenum">
              <a:rPr lang="en-US"/>
              <a:pPr>
                <a:defRPr/>
              </a:pPr>
              <a:t>‹#›</a:t>
            </a:fld>
            <a:endParaRPr lang="en-US"/>
          </a:p>
        </p:txBody>
      </p:sp>
    </p:spTree>
    <p:extLst>
      <p:ext uri="{BB962C8B-B14F-4D97-AF65-F5344CB8AC3E}">
        <p14:creationId xmlns:p14="http://schemas.microsoft.com/office/powerpoint/2010/main" val="354587380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1A98677-253E-8148-A5BA-C12D1CABA8CD}" type="slidenum">
              <a:rPr lang="en-US"/>
              <a:pPr>
                <a:defRPr/>
              </a:pPr>
              <a:t>‹#›</a:t>
            </a:fld>
            <a:endParaRPr lang="en-US"/>
          </a:p>
        </p:txBody>
      </p:sp>
    </p:spTree>
    <p:extLst>
      <p:ext uri="{BB962C8B-B14F-4D97-AF65-F5344CB8AC3E}">
        <p14:creationId xmlns:p14="http://schemas.microsoft.com/office/powerpoint/2010/main" val="3717585846"/>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71F154F-2D30-C44F-AE2C-869B2BE3B8BF}" type="slidenum">
              <a:rPr lang="en-US"/>
              <a:pPr>
                <a:defRPr/>
              </a:pPr>
              <a:t>‹#›</a:t>
            </a:fld>
            <a:endParaRPr lang="en-US"/>
          </a:p>
        </p:txBody>
      </p:sp>
    </p:spTree>
    <p:extLst>
      <p:ext uri="{BB962C8B-B14F-4D97-AF65-F5344CB8AC3E}">
        <p14:creationId xmlns:p14="http://schemas.microsoft.com/office/powerpoint/2010/main" val="16034971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07F0FCD-8BD6-5640-BECF-D02E4BEE9334}" type="slidenum">
              <a:rPr lang="en-US"/>
              <a:pPr>
                <a:defRPr/>
              </a:pPr>
              <a:t>‹#›</a:t>
            </a:fld>
            <a:endParaRPr lang="en-US"/>
          </a:p>
        </p:txBody>
      </p:sp>
    </p:spTree>
    <p:extLst>
      <p:ext uri="{BB962C8B-B14F-4D97-AF65-F5344CB8AC3E}">
        <p14:creationId xmlns:p14="http://schemas.microsoft.com/office/powerpoint/2010/main" val="22029311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24EAA0-55BF-4841-889D-F1BD12120129}" type="slidenum">
              <a:rPr lang="en-US"/>
              <a:pPr>
                <a:defRPr/>
              </a:pPr>
              <a:t>‹#›</a:t>
            </a:fld>
            <a:endParaRPr lang="en-US"/>
          </a:p>
        </p:txBody>
      </p:sp>
    </p:spTree>
    <p:extLst>
      <p:ext uri="{BB962C8B-B14F-4D97-AF65-F5344CB8AC3E}">
        <p14:creationId xmlns:p14="http://schemas.microsoft.com/office/powerpoint/2010/main" val="173843594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5E95BC4-6EF8-404B-8461-C6356DB71E55}" type="slidenum">
              <a:rPr lang="en-US"/>
              <a:pPr>
                <a:defRPr/>
              </a:pPr>
              <a:t>‹#›</a:t>
            </a:fld>
            <a:endParaRPr lang="en-US"/>
          </a:p>
        </p:txBody>
      </p:sp>
    </p:spTree>
    <p:extLst>
      <p:ext uri="{BB962C8B-B14F-4D97-AF65-F5344CB8AC3E}">
        <p14:creationId xmlns:p14="http://schemas.microsoft.com/office/powerpoint/2010/main" val="1231085383"/>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8DDFE4-20B5-6740-9D6F-EA02DED28B31}" type="slidenum">
              <a:rPr lang="en-US"/>
              <a:pPr>
                <a:defRPr/>
              </a:pPr>
              <a:t>‹#›</a:t>
            </a:fld>
            <a:endParaRPr lang="en-US"/>
          </a:p>
        </p:txBody>
      </p:sp>
    </p:spTree>
    <p:extLst>
      <p:ext uri="{BB962C8B-B14F-4D97-AF65-F5344CB8AC3E}">
        <p14:creationId xmlns:p14="http://schemas.microsoft.com/office/powerpoint/2010/main" val="298338369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B2F72C-5CD6-4745-B1B7-905B55F4B03E}" type="slidenum">
              <a:rPr lang="en-US"/>
              <a:pPr>
                <a:defRPr/>
              </a:pPr>
              <a:t>‹#›</a:t>
            </a:fld>
            <a:endParaRPr lang="en-US"/>
          </a:p>
        </p:txBody>
      </p:sp>
    </p:spTree>
    <p:extLst>
      <p:ext uri="{BB962C8B-B14F-4D97-AF65-F5344CB8AC3E}">
        <p14:creationId xmlns:p14="http://schemas.microsoft.com/office/powerpoint/2010/main" val="281735148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EFC2857-24EE-BB4B-968D-C9CB973AC930}" type="slidenum">
              <a:rPr lang="en-US"/>
              <a:pPr>
                <a:defRPr/>
              </a:pPr>
              <a:t>‹#›</a:t>
            </a:fld>
            <a:endParaRPr lang="en-US"/>
          </a:p>
        </p:txBody>
      </p:sp>
    </p:spTree>
    <p:extLst>
      <p:ext uri="{BB962C8B-B14F-4D97-AF65-F5344CB8AC3E}">
        <p14:creationId xmlns:p14="http://schemas.microsoft.com/office/powerpoint/2010/main" val="29151905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65196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8D3B77-2198-8E41-8955-ACAB89A90576}" type="slidenum">
              <a:rPr lang="en-US"/>
              <a:pPr>
                <a:defRPr/>
              </a:pPr>
              <a:t>‹#›</a:t>
            </a:fld>
            <a:endParaRPr lang="en-US"/>
          </a:p>
        </p:txBody>
      </p:sp>
    </p:spTree>
    <p:extLst>
      <p:ext uri="{BB962C8B-B14F-4D97-AF65-F5344CB8AC3E}">
        <p14:creationId xmlns:p14="http://schemas.microsoft.com/office/powerpoint/2010/main" val="221465359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09903B-8C5D-1242-B5F5-562998E0CF23}" type="slidenum">
              <a:rPr lang="en-US"/>
              <a:pPr>
                <a:defRPr/>
              </a:pPr>
              <a:t>‹#›</a:t>
            </a:fld>
            <a:endParaRPr lang="en-US"/>
          </a:p>
        </p:txBody>
      </p:sp>
    </p:spTree>
    <p:extLst>
      <p:ext uri="{BB962C8B-B14F-4D97-AF65-F5344CB8AC3E}">
        <p14:creationId xmlns:p14="http://schemas.microsoft.com/office/powerpoint/2010/main" val="43118363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40A35CF-4887-A448-BF64-4E3A951E874F}" type="slidenum">
              <a:rPr lang="en-US"/>
              <a:pPr>
                <a:defRPr/>
              </a:pPr>
              <a:t>‹#›</a:t>
            </a:fld>
            <a:endParaRPr lang="en-US"/>
          </a:p>
        </p:txBody>
      </p:sp>
    </p:spTree>
    <p:extLst>
      <p:ext uri="{BB962C8B-B14F-4D97-AF65-F5344CB8AC3E}">
        <p14:creationId xmlns:p14="http://schemas.microsoft.com/office/powerpoint/2010/main" val="57238578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FC5F189-8A4C-7A43-91C3-9E2C50E5CDB7}" type="slidenum">
              <a:rPr lang="en-US"/>
              <a:pPr>
                <a:defRPr/>
              </a:pPr>
              <a:t>‹#›</a:t>
            </a:fld>
            <a:endParaRPr lang="en-US"/>
          </a:p>
        </p:txBody>
      </p:sp>
    </p:spTree>
    <p:extLst>
      <p:ext uri="{BB962C8B-B14F-4D97-AF65-F5344CB8AC3E}">
        <p14:creationId xmlns:p14="http://schemas.microsoft.com/office/powerpoint/2010/main" val="40204183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EAA2352-92A7-6D4C-B0DA-69210E3BA94F}" type="slidenum">
              <a:rPr lang="en-US"/>
              <a:pPr>
                <a:defRPr/>
              </a:pPr>
              <a:t>‹#›</a:t>
            </a:fld>
            <a:endParaRPr lang="en-US"/>
          </a:p>
        </p:txBody>
      </p:sp>
    </p:spTree>
    <p:extLst>
      <p:ext uri="{BB962C8B-B14F-4D97-AF65-F5344CB8AC3E}">
        <p14:creationId xmlns:p14="http://schemas.microsoft.com/office/powerpoint/2010/main" val="101428357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D28FE45-DD64-BA4E-9641-3293F566CC24}" type="slidenum">
              <a:rPr lang="en-US"/>
              <a:pPr>
                <a:defRPr/>
              </a:pPr>
              <a:t>‹#›</a:t>
            </a:fld>
            <a:endParaRPr lang="en-US"/>
          </a:p>
        </p:txBody>
      </p:sp>
    </p:spTree>
    <p:extLst>
      <p:ext uri="{BB962C8B-B14F-4D97-AF65-F5344CB8AC3E}">
        <p14:creationId xmlns:p14="http://schemas.microsoft.com/office/powerpoint/2010/main" val="416289919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C4A722-F279-DE4E-BF9F-CD51C2C07EBE}" type="slidenum">
              <a:rPr lang="en-US"/>
              <a:pPr>
                <a:defRPr/>
              </a:pPr>
              <a:t>‹#›</a:t>
            </a:fld>
            <a:endParaRPr lang="en-US"/>
          </a:p>
        </p:txBody>
      </p:sp>
    </p:spTree>
    <p:extLst>
      <p:ext uri="{BB962C8B-B14F-4D97-AF65-F5344CB8AC3E}">
        <p14:creationId xmlns:p14="http://schemas.microsoft.com/office/powerpoint/2010/main" val="119663055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9F2B27-228A-A84A-A331-14678D4701F7}" type="slidenum">
              <a:rPr lang="en-US"/>
              <a:pPr>
                <a:defRPr/>
              </a:pPr>
              <a:t>‹#›</a:t>
            </a:fld>
            <a:endParaRPr lang="en-US"/>
          </a:p>
        </p:txBody>
      </p:sp>
    </p:spTree>
    <p:extLst>
      <p:ext uri="{BB962C8B-B14F-4D97-AF65-F5344CB8AC3E}">
        <p14:creationId xmlns:p14="http://schemas.microsoft.com/office/powerpoint/2010/main" val="2739476751"/>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CBF038-6AF6-094E-9A24-9AE40E9AD12C}" type="slidenum">
              <a:rPr lang="en-US"/>
              <a:pPr>
                <a:defRPr/>
              </a:pPr>
              <a:t>‹#›</a:t>
            </a:fld>
            <a:endParaRPr lang="en-US"/>
          </a:p>
        </p:txBody>
      </p:sp>
    </p:spTree>
    <p:extLst>
      <p:ext uri="{BB962C8B-B14F-4D97-AF65-F5344CB8AC3E}">
        <p14:creationId xmlns:p14="http://schemas.microsoft.com/office/powerpoint/2010/main" val="172654699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873E46-3AFF-7842-B0D5-CB62E5E7A353}" type="slidenum">
              <a:rPr lang="en-US"/>
              <a:pPr>
                <a:defRPr/>
              </a:pPr>
              <a:t>‹#›</a:t>
            </a:fld>
            <a:endParaRPr lang="en-US"/>
          </a:p>
        </p:txBody>
      </p:sp>
    </p:spTree>
    <p:extLst>
      <p:ext uri="{BB962C8B-B14F-4D97-AF65-F5344CB8AC3E}">
        <p14:creationId xmlns:p14="http://schemas.microsoft.com/office/powerpoint/2010/main" val="21271076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32598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024F0AD-08E7-0544-9F37-5E611A2B57BB}" type="slidenum">
              <a:rPr lang="en-US"/>
              <a:pPr>
                <a:defRPr/>
              </a:pPr>
              <a:t>‹#›</a:t>
            </a:fld>
            <a:endParaRPr lang="en-US"/>
          </a:p>
        </p:txBody>
      </p:sp>
    </p:spTree>
    <p:extLst>
      <p:ext uri="{BB962C8B-B14F-4D97-AF65-F5344CB8AC3E}">
        <p14:creationId xmlns:p14="http://schemas.microsoft.com/office/powerpoint/2010/main" val="20223227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3A4D68-2723-C347-81E4-F9B43028FC86}" type="slidenum">
              <a:rPr lang="en-US"/>
              <a:pPr>
                <a:defRPr/>
              </a:pPr>
              <a:t>‹#›</a:t>
            </a:fld>
            <a:endParaRPr lang="en-US"/>
          </a:p>
        </p:txBody>
      </p:sp>
    </p:spTree>
    <p:extLst>
      <p:ext uri="{BB962C8B-B14F-4D97-AF65-F5344CB8AC3E}">
        <p14:creationId xmlns:p14="http://schemas.microsoft.com/office/powerpoint/2010/main" val="1210142523"/>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3C9D109-DB5D-284D-9D18-E5506EAD575B}" type="slidenum">
              <a:rPr lang="en-US"/>
              <a:pPr>
                <a:defRPr/>
              </a:pPr>
              <a:t>‹#›</a:t>
            </a:fld>
            <a:endParaRPr lang="en-US"/>
          </a:p>
        </p:txBody>
      </p:sp>
    </p:spTree>
    <p:extLst>
      <p:ext uri="{BB962C8B-B14F-4D97-AF65-F5344CB8AC3E}">
        <p14:creationId xmlns:p14="http://schemas.microsoft.com/office/powerpoint/2010/main" val="94891245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8EB4ADE-D285-634B-8909-2B807A8C0F41}" type="slidenum">
              <a:rPr lang="en-US"/>
              <a:pPr>
                <a:defRPr/>
              </a:pPr>
              <a:t>‹#›</a:t>
            </a:fld>
            <a:endParaRPr lang="en-US"/>
          </a:p>
        </p:txBody>
      </p:sp>
    </p:spTree>
    <p:extLst>
      <p:ext uri="{BB962C8B-B14F-4D97-AF65-F5344CB8AC3E}">
        <p14:creationId xmlns:p14="http://schemas.microsoft.com/office/powerpoint/2010/main" val="3412753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0DBA5D6-45A5-2E4F-B1F1-9ECCCE92515C}" type="slidenum">
              <a:rPr lang="en-US"/>
              <a:pPr>
                <a:defRPr/>
              </a:pPr>
              <a:t>‹#›</a:t>
            </a:fld>
            <a:endParaRPr lang="en-US"/>
          </a:p>
        </p:txBody>
      </p:sp>
    </p:spTree>
    <p:extLst>
      <p:ext uri="{BB962C8B-B14F-4D97-AF65-F5344CB8AC3E}">
        <p14:creationId xmlns:p14="http://schemas.microsoft.com/office/powerpoint/2010/main" val="152958834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56EE4A7-FBCA-9F49-92A7-17B7B8FE426A}" type="slidenum">
              <a:rPr lang="en-US"/>
              <a:pPr>
                <a:defRPr/>
              </a:pPr>
              <a:t>‹#›</a:t>
            </a:fld>
            <a:endParaRPr lang="en-US"/>
          </a:p>
        </p:txBody>
      </p:sp>
    </p:spTree>
    <p:extLst>
      <p:ext uri="{BB962C8B-B14F-4D97-AF65-F5344CB8AC3E}">
        <p14:creationId xmlns:p14="http://schemas.microsoft.com/office/powerpoint/2010/main" val="962849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F2036C-6679-0548-BE83-293CF655D772}" type="slidenum">
              <a:rPr lang="en-US"/>
              <a:pPr>
                <a:defRPr/>
              </a:pPr>
              <a:t>‹#›</a:t>
            </a:fld>
            <a:endParaRPr lang="en-US"/>
          </a:p>
        </p:txBody>
      </p:sp>
    </p:spTree>
    <p:extLst>
      <p:ext uri="{BB962C8B-B14F-4D97-AF65-F5344CB8AC3E}">
        <p14:creationId xmlns:p14="http://schemas.microsoft.com/office/powerpoint/2010/main" val="307821815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B57A105-2D85-8941-BF63-58F00D47E6D0}" type="slidenum">
              <a:rPr lang="en-US"/>
              <a:pPr>
                <a:defRPr/>
              </a:pPr>
              <a:t>‹#›</a:t>
            </a:fld>
            <a:endParaRPr lang="en-US"/>
          </a:p>
        </p:txBody>
      </p:sp>
    </p:spTree>
    <p:extLst>
      <p:ext uri="{BB962C8B-B14F-4D97-AF65-F5344CB8AC3E}">
        <p14:creationId xmlns:p14="http://schemas.microsoft.com/office/powerpoint/2010/main" val="290186455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702F620-E05B-7E45-A11F-35BB2633F3CB}" type="slidenum">
              <a:rPr lang="en-US"/>
              <a:pPr>
                <a:defRPr/>
              </a:pPr>
              <a:t>‹#›</a:t>
            </a:fld>
            <a:endParaRPr lang="en-US"/>
          </a:p>
        </p:txBody>
      </p:sp>
    </p:spTree>
    <p:extLst>
      <p:ext uri="{BB962C8B-B14F-4D97-AF65-F5344CB8AC3E}">
        <p14:creationId xmlns:p14="http://schemas.microsoft.com/office/powerpoint/2010/main" val="365298901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621A6F-4945-2F47-A3AC-C7D7CF8A385F}" type="slidenum">
              <a:rPr lang="en-US"/>
              <a:pPr>
                <a:defRPr/>
              </a:pPr>
              <a:t>‹#›</a:t>
            </a:fld>
            <a:endParaRPr lang="en-US"/>
          </a:p>
        </p:txBody>
      </p:sp>
    </p:spTree>
    <p:extLst>
      <p:ext uri="{BB962C8B-B14F-4D97-AF65-F5344CB8AC3E}">
        <p14:creationId xmlns:p14="http://schemas.microsoft.com/office/powerpoint/2010/main" val="10083067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3426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2641750-9D1A-7B4E-8A5D-1FE8591B9A40}" type="slidenum">
              <a:rPr lang="en-US"/>
              <a:pPr>
                <a:defRPr/>
              </a:pPr>
              <a:t>‹#›</a:t>
            </a:fld>
            <a:endParaRPr lang="en-US"/>
          </a:p>
        </p:txBody>
      </p:sp>
    </p:spTree>
    <p:extLst>
      <p:ext uri="{BB962C8B-B14F-4D97-AF65-F5344CB8AC3E}">
        <p14:creationId xmlns:p14="http://schemas.microsoft.com/office/powerpoint/2010/main" val="153367170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171231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953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30065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9271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2769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23685"/>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62362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0719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00696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58014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5E6D04D-0711-424C-ABBE-8FE99F766C62}" type="slidenum">
              <a:rPr lang="en-US"/>
              <a:pPr>
                <a:defRPr/>
              </a:pPr>
              <a:t>‹#›</a:t>
            </a:fld>
            <a:endParaRPr lang="en-US"/>
          </a:p>
        </p:txBody>
      </p:sp>
    </p:spTree>
    <p:extLst>
      <p:ext uri="{BB962C8B-B14F-4D97-AF65-F5344CB8AC3E}">
        <p14:creationId xmlns:p14="http://schemas.microsoft.com/office/powerpoint/2010/main" val="318468068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6518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78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71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6104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CCC6E1B-F84D-8348-A8DE-42A22FEC7EAF}" type="slidenum">
              <a:rPr lang="en-US"/>
              <a:pPr>
                <a:defRPr/>
              </a:pPr>
              <a:t>‹#›</a:t>
            </a:fld>
            <a:endParaRPr lang="en-US"/>
          </a:p>
        </p:txBody>
      </p:sp>
    </p:spTree>
    <p:extLst>
      <p:ext uri="{BB962C8B-B14F-4D97-AF65-F5344CB8AC3E}">
        <p14:creationId xmlns:p14="http://schemas.microsoft.com/office/powerpoint/2010/main" val="342586141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041DE20-54A4-E244-8847-DB0AD4B0BE50}" type="slidenum">
              <a:rPr lang="en-US"/>
              <a:pPr>
                <a:defRPr/>
              </a:pPr>
              <a:t>‹#›</a:t>
            </a:fld>
            <a:endParaRPr lang="en-US"/>
          </a:p>
        </p:txBody>
      </p:sp>
    </p:spTree>
    <p:extLst>
      <p:ext uri="{BB962C8B-B14F-4D97-AF65-F5344CB8AC3E}">
        <p14:creationId xmlns:p14="http://schemas.microsoft.com/office/powerpoint/2010/main" val="7427654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15B9EFE-2673-B045-8B85-FDEA65FE725C}" type="slidenum">
              <a:rPr lang="en-US"/>
              <a:pPr>
                <a:defRPr/>
              </a:pPr>
              <a:t>‹#›</a:t>
            </a:fld>
            <a:endParaRPr lang="en-US"/>
          </a:p>
        </p:txBody>
      </p:sp>
    </p:spTree>
    <p:extLst>
      <p:ext uri="{BB962C8B-B14F-4D97-AF65-F5344CB8AC3E}">
        <p14:creationId xmlns:p14="http://schemas.microsoft.com/office/powerpoint/2010/main" val="94657217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D2EE56F-77A4-4645-A1EA-313F9AEEA5C0}" type="slidenum">
              <a:rPr lang="en-US"/>
              <a:pPr>
                <a:defRPr/>
              </a:pPr>
              <a:t>‹#›</a:t>
            </a:fld>
            <a:endParaRPr lang="en-US"/>
          </a:p>
        </p:txBody>
      </p:sp>
    </p:spTree>
    <p:extLst>
      <p:ext uri="{BB962C8B-B14F-4D97-AF65-F5344CB8AC3E}">
        <p14:creationId xmlns:p14="http://schemas.microsoft.com/office/powerpoint/2010/main" val="44894640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17FDA5-F053-7041-AF79-56909F61B66B}" type="slidenum">
              <a:rPr lang="en-US"/>
              <a:pPr>
                <a:defRPr/>
              </a:pPr>
              <a:t>‹#›</a:t>
            </a:fld>
            <a:endParaRPr lang="en-US"/>
          </a:p>
        </p:txBody>
      </p:sp>
    </p:spTree>
    <p:extLst>
      <p:ext uri="{BB962C8B-B14F-4D97-AF65-F5344CB8AC3E}">
        <p14:creationId xmlns:p14="http://schemas.microsoft.com/office/powerpoint/2010/main" val="73556277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E353F5-4730-BE4D-A00C-9055E6C0D4BD}" type="slidenum">
              <a:rPr lang="en-US"/>
              <a:pPr>
                <a:defRPr/>
              </a:pPr>
              <a:t>‹#›</a:t>
            </a:fld>
            <a:endParaRPr lang="en-US"/>
          </a:p>
        </p:txBody>
      </p:sp>
    </p:spTree>
    <p:extLst>
      <p:ext uri="{BB962C8B-B14F-4D97-AF65-F5344CB8AC3E}">
        <p14:creationId xmlns:p14="http://schemas.microsoft.com/office/powerpoint/2010/main" val="56906428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AC43E0-DFAC-224B-8C0B-60094DBF843E}" type="slidenum">
              <a:rPr lang="en-US"/>
              <a:pPr>
                <a:defRPr/>
              </a:pPr>
              <a:t>‹#›</a:t>
            </a:fld>
            <a:endParaRPr lang="en-US"/>
          </a:p>
        </p:txBody>
      </p:sp>
    </p:spTree>
    <p:extLst>
      <p:ext uri="{BB962C8B-B14F-4D97-AF65-F5344CB8AC3E}">
        <p14:creationId xmlns:p14="http://schemas.microsoft.com/office/powerpoint/2010/main" val="80749256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DB8255-D32A-2F47-85C8-E22FC67480D7}" type="slidenum">
              <a:rPr lang="en-US"/>
              <a:pPr>
                <a:defRPr/>
              </a:pPr>
              <a:t>‹#›</a:t>
            </a:fld>
            <a:endParaRPr lang="en-US"/>
          </a:p>
        </p:txBody>
      </p:sp>
    </p:spTree>
    <p:extLst>
      <p:ext uri="{BB962C8B-B14F-4D97-AF65-F5344CB8AC3E}">
        <p14:creationId xmlns:p14="http://schemas.microsoft.com/office/powerpoint/2010/main" val="3148704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99850A1-AC0F-AD4E-A084-975BEF1566AD}" type="slidenum">
              <a:rPr lang="en-US"/>
              <a:pPr>
                <a:defRPr/>
              </a:pPr>
              <a:t>‹#›</a:t>
            </a:fld>
            <a:endParaRPr lang="en-US"/>
          </a:p>
        </p:txBody>
      </p:sp>
    </p:spTree>
    <p:extLst>
      <p:ext uri="{BB962C8B-B14F-4D97-AF65-F5344CB8AC3E}">
        <p14:creationId xmlns:p14="http://schemas.microsoft.com/office/powerpoint/2010/main" val="244097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776AA9-AF5E-DA4A-8093-5407BF9109B9}" type="slidenum">
              <a:rPr lang="en-US"/>
              <a:pPr>
                <a:defRPr/>
              </a:pPr>
              <a:t>‹#›</a:t>
            </a:fld>
            <a:endParaRPr lang="en-US"/>
          </a:p>
        </p:txBody>
      </p:sp>
    </p:spTree>
    <p:extLst>
      <p:ext uri="{BB962C8B-B14F-4D97-AF65-F5344CB8AC3E}">
        <p14:creationId xmlns:p14="http://schemas.microsoft.com/office/powerpoint/2010/main" val="373291455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07ECE31-3DE0-FB4D-8EC7-3B30178F6467}" type="slidenum">
              <a:rPr lang="en-US"/>
              <a:pPr>
                <a:defRPr/>
              </a:pPr>
              <a:t>‹#›</a:t>
            </a:fld>
            <a:endParaRPr lang="en-US"/>
          </a:p>
        </p:txBody>
      </p:sp>
    </p:spTree>
    <p:extLst>
      <p:ext uri="{BB962C8B-B14F-4D97-AF65-F5344CB8AC3E}">
        <p14:creationId xmlns:p14="http://schemas.microsoft.com/office/powerpoint/2010/main" val="392206960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DC0ED3-9B19-834F-81F9-9F62488C40A4}" type="slidenum">
              <a:rPr lang="en-US"/>
              <a:pPr>
                <a:defRPr/>
              </a:pPr>
              <a:t>‹#›</a:t>
            </a:fld>
            <a:endParaRPr lang="en-US"/>
          </a:p>
        </p:txBody>
      </p:sp>
    </p:spTree>
    <p:extLst>
      <p:ext uri="{BB962C8B-B14F-4D97-AF65-F5344CB8AC3E}">
        <p14:creationId xmlns:p14="http://schemas.microsoft.com/office/powerpoint/2010/main" val="417204550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4EB75D9-A197-1840-8A6E-C7A767B78050}" type="slidenum">
              <a:rPr lang="en-US"/>
              <a:pPr>
                <a:defRPr/>
              </a:pPr>
              <a:t>‹#›</a:t>
            </a:fld>
            <a:endParaRPr lang="en-US"/>
          </a:p>
        </p:txBody>
      </p:sp>
    </p:spTree>
    <p:extLst>
      <p:ext uri="{BB962C8B-B14F-4D97-AF65-F5344CB8AC3E}">
        <p14:creationId xmlns:p14="http://schemas.microsoft.com/office/powerpoint/2010/main" val="2454131703"/>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5B4174-D492-7E4B-9875-F762BB204DC7}" type="slidenum">
              <a:rPr lang="en-US"/>
              <a:pPr>
                <a:defRPr/>
              </a:pPr>
              <a:t>‹#›</a:t>
            </a:fld>
            <a:endParaRPr lang="en-US"/>
          </a:p>
        </p:txBody>
      </p:sp>
    </p:spTree>
    <p:extLst>
      <p:ext uri="{BB962C8B-B14F-4D97-AF65-F5344CB8AC3E}">
        <p14:creationId xmlns:p14="http://schemas.microsoft.com/office/powerpoint/2010/main" val="104006244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458CB-7252-F54D-8503-F6A5593F7B7F}" type="slidenum">
              <a:rPr lang="en-US"/>
              <a:pPr>
                <a:defRPr/>
              </a:pPr>
              <a:t>‹#›</a:t>
            </a:fld>
            <a:endParaRPr lang="en-US"/>
          </a:p>
        </p:txBody>
      </p:sp>
    </p:spTree>
    <p:extLst>
      <p:ext uri="{BB962C8B-B14F-4D97-AF65-F5344CB8AC3E}">
        <p14:creationId xmlns:p14="http://schemas.microsoft.com/office/powerpoint/2010/main" val="135461317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E6ABFE2-D90D-2A49-B2D7-84B2B4BBB1EF}" type="slidenum">
              <a:rPr lang="en-US"/>
              <a:pPr>
                <a:defRPr/>
              </a:pPr>
              <a:t>‹#›</a:t>
            </a:fld>
            <a:endParaRPr lang="en-US"/>
          </a:p>
        </p:txBody>
      </p:sp>
    </p:spTree>
    <p:extLst>
      <p:ext uri="{BB962C8B-B14F-4D97-AF65-F5344CB8AC3E}">
        <p14:creationId xmlns:p14="http://schemas.microsoft.com/office/powerpoint/2010/main" val="1064763945"/>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455B7C-DC1C-9B4A-B456-89347E080434}" type="slidenum">
              <a:rPr lang="en-US"/>
              <a:pPr>
                <a:defRPr/>
              </a:pPr>
              <a:t>‹#›</a:t>
            </a:fld>
            <a:endParaRPr lang="en-US"/>
          </a:p>
        </p:txBody>
      </p:sp>
    </p:spTree>
    <p:extLst>
      <p:ext uri="{BB962C8B-B14F-4D97-AF65-F5344CB8AC3E}">
        <p14:creationId xmlns:p14="http://schemas.microsoft.com/office/powerpoint/2010/main" val="141260977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996918D-1AA7-E746-958E-5F028D3334AD}" type="slidenum">
              <a:rPr lang="en-US"/>
              <a:pPr>
                <a:defRPr/>
              </a:pPr>
              <a:t>‹#›</a:t>
            </a:fld>
            <a:endParaRPr lang="en-US"/>
          </a:p>
        </p:txBody>
      </p:sp>
    </p:spTree>
    <p:extLst>
      <p:ext uri="{BB962C8B-B14F-4D97-AF65-F5344CB8AC3E}">
        <p14:creationId xmlns:p14="http://schemas.microsoft.com/office/powerpoint/2010/main" val="25309247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FAB9F7-3D44-434D-B86B-EDC2398D22D5}" type="slidenum">
              <a:rPr lang="en-US"/>
              <a:pPr>
                <a:defRPr/>
              </a:pPr>
              <a:t>‹#›</a:t>
            </a:fld>
            <a:endParaRPr lang="en-US"/>
          </a:p>
        </p:txBody>
      </p:sp>
    </p:spTree>
    <p:extLst>
      <p:ext uri="{BB962C8B-B14F-4D97-AF65-F5344CB8AC3E}">
        <p14:creationId xmlns:p14="http://schemas.microsoft.com/office/powerpoint/2010/main" val="391393157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0151CA7-C63B-B649-AC76-D492B15D3356}" type="slidenum">
              <a:rPr lang="en-US"/>
              <a:pPr>
                <a:defRPr/>
              </a:pPr>
              <a:t>‹#›</a:t>
            </a:fld>
            <a:endParaRPr lang="en-US"/>
          </a:p>
        </p:txBody>
      </p:sp>
    </p:spTree>
    <p:extLst>
      <p:ext uri="{BB962C8B-B14F-4D97-AF65-F5344CB8AC3E}">
        <p14:creationId xmlns:p14="http://schemas.microsoft.com/office/powerpoint/2010/main" val="2783461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B335B82-22B1-CF4C-A144-825649C4B055}" type="slidenum">
              <a:rPr lang="en-US"/>
              <a:pPr>
                <a:defRPr/>
              </a:pPr>
              <a:t>‹#›</a:t>
            </a:fld>
            <a:endParaRPr lang="en-US"/>
          </a:p>
        </p:txBody>
      </p:sp>
    </p:spTree>
    <p:extLst>
      <p:ext uri="{BB962C8B-B14F-4D97-AF65-F5344CB8AC3E}">
        <p14:creationId xmlns:p14="http://schemas.microsoft.com/office/powerpoint/2010/main" val="260164897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68B902-1CF2-954B-BD55-423A01288ABA}" type="slidenum">
              <a:rPr lang="en-US"/>
              <a:pPr>
                <a:defRPr/>
              </a:pPr>
              <a:t>‹#›</a:t>
            </a:fld>
            <a:endParaRPr lang="en-US"/>
          </a:p>
        </p:txBody>
      </p:sp>
    </p:spTree>
    <p:extLst>
      <p:ext uri="{BB962C8B-B14F-4D97-AF65-F5344CB8AC3E}">
        <p14:creationId xmlns:p14="http://schemas.microsoft.com/office/powerpoint/2010/main" val="3010262387"/>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7F329D-821D-A746-BFBB-5AF718CAC71B}" type="slidenum">
              <a:rPr lang="en-US"/>
              <a:pPr>
                <a:defRPr/>
              </a:pPr>
              <a:t>‹#›</a:t>
            </a:fld>
            <a:endParaRPr lang="en-US"/>
          </a:p>
        </p:txBody>
      </p:sp>
    </p:spTree>
    <p:extLst>
      <p:ext uri="{BB962C8B-B14F-4D97-AF65-F5344CB8AC3E}">
        <p14:creationId xmlns:p14="http://schemas.microsoft.com/office/powerpoint/2010/main" val="151565398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57BC25-7FAE-6442-AA9F-9FA108E4D2C0}" type="slidenum">
              <a:rPr lang="en-US"/>
              <a:pPr>
                <a:defRPr/>
              </a:pPr>
              <a:t>‹#›</a:t>
            </a:fld>
            <a:endParaRPr lang="en-US"/>
          </a:p>
        </p:txBody>
      </p:sp>
    </p:spTree>
    <p:extLst>
      <p:ext uri="{BB962C8B-B14F-4D97-AF65-F5344CB8AC3E}">
        <p14:creationId xmlns:p14="http://schemas.microsoft.com/office/powerpoint/2010/main" val="390936999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7838A4B-2DC1-9241-8D0D-0262D3E1A0DD}" type="slidenum">
              <a:rPr lang="en-US"/>
              <a:pPr>
                <a:defRPr/>
              </a:pPr>
              <a:t>‹#›</a:t>
            </a:fld>
            <a:endParaRPr lang="en-US"/>
          </a:p>
        </p:txBody>
      </p:sp>
    </p:spTree>
    <p:extLst>
      <p:ext uri="{BB962C8B-B14F-4D97-AF65-F5344CB8AC3E}">
        <p14:creationId xmlns:p14="http://schemas.microsoft.com/office/powerpoint/2010/main" val="250636166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A6EDF5-FAA0-1E47-A080-101CE00E32EF}" type="slidenum">
              <a:rPr lang="en-US"/>
              <a:pPr>
                <a:defRPr/>
              </a:pPr>
              <a:t>‹#›</a:t>
            </a:fld>
            <a:endParaRPr lang="en-US"/>
          </a:p>
        </p:txBody>
      </p:sp>
    </p:spTree>
    <p:extLst>
      <p:ext uri="{BB962C8B-B14F-4D97-AF65-F5344CB8AC3E}">
        <p14:creationId xmlns:p14="http://schemas.microsoft.com/office/powerpoint/2010/main" val="268017175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6585820-BC5C-684B-9D2D-E4420A6E6621}" type="slidenum">
              <a:rPr lang="en-US"/>
              <a:pPr>
                <a:defRPr/>
              </a:pPr>
              <a:t>‹#›</a:t>
            </a:fld>
            <a:endParaRPr lang="en-US"/>
          </a:p>
        </p:txBody>
      </p:sp>
    </p:spTree>
    <p:extLst>
      <p:ext uri="{BB962C8B-B14F-4D97-AF65-F5344CB8AC3E}">
        <p14:creationId xmlns:p14="http://schemas.microsoft.com/office/powerpoint/2010/main" val="230027226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9E28588-E0E8-8746-9E18-0AF1D6D22AA6}" type="slidenum">
              <a:rPr lang="en-US"/>
              <a:pPr>
                <a:defRPr/>
              </a:pPr>
              <a:t>‹#›</a:t>
            </a:fld>
            <a:endParaRPr lang="en-US"/>
          </a:p>
        </p:txBody>
      </p:sp>
    </p:spTree>
    <p:extLst>
      <p:ext uri="{BB962C8B-B14F-4D97-AF65-F5344CB8AC3E}">
        <p14:creationId xmlns:p14="http://schemas.microsoft.com/office/powerpoint/2010/main" val="171103245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B22926C-1879-314D-B516-40DCAF6827E8}" type="slidenum">
              <a:rPr lang="en-US"/>
              <a:pPr>
                <a:defRPr/>
              </a:pPr>
              <a:t>‹#›</a:t>
            </a:fld>
            <a:endParaRPr lang="en-US"/>
          </a:p>
        </p:txBody>
      </p:sp>
    </p:spTree>
    <p:extLst>
      <p:ext uri="{BB962C8B-B14F-4D97-AF65-F5344CB8AC3E}">
        <p14:creationId xmlns:p14="http://schemas.microsoft.com/office/powerpoint/2010/main" val="1338077427"/>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77E4BDD-A5EE-1C4F-861B-22CFE02EAC89}" type="slidenum">
              <a:rPr lang="en-US"/>
              <a:pPr>
                <a:defRPr/>
              </a:pPr>
              <a:t>‹#›</a:t>
            </a:fld>
            <a:endParaRPr lang="en-US"/>
          </a:p>
        </p:txBody>
      </p:sp>
    </p:spTree>
    <p:extLst>
      <p:ext uri="{BB962C8B-B14F-4D97-AF65-F5344CB8AC3E}">
        <p14:creationId xmlns:p14="http://schemas.microsoft.com/office/powerpoint/2010/main" val="11458993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472E9CB-680E-2141-AF81-6E07A2C610C4}" type="slidenum">
              <a:rPr lang="en-US"/>
              <a:pPr>
                <a:defRPr/>
              </a:pPr>
              <a:t>‹#›</a:t>
            </a:fld>
            <a:endParaRPr lang="en-US"/>
          </a:p>
        </p:txBody>
      </p:sp>
    </p:spTree>
    <p:extLst>
      <p:ext uri="{BB962C8B-B14F-4D97-AF65-F5344CB8AC3E}">
        <p14:creationId xmlns:p14="http://schemas.microsoft.com/office/powerpoint/2010/main" val="409039482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EDF292-F8E1-AC46-982D-528D01B538CC}" type="slidenum">
              <a:rPr lang="en-US"/>
              <a:pPr>
                <a:defRPr/>
              </a:pPr>
              <a:t>‹#›</a:t>
            </a:fld>
            <a:endParaRPr lang="en-US"/>
          </a:p>
        </p:txBody>
      </p:sp>
    </p:spTree>
    <p:extLst>
      <p:ext uri="{BB962C8B-B14F-4D97-AF65-F5344CB8AC3E}">
        <p14:creationId xmlns:p14="http://schemas.microsoft.com/office/powerpoint/2010/main" val="2027937185"/>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5F86DAE-7002-6B42-B09A-E87E29300E57}" type="slidenum">
              <a:rPr lang="en-US"/>
              <a:pPr>
                <a:defRPr/>
              </a:pPr>
              <a:t>‹#›</a:t>
            </a:fld>
            <a:endParaRPr lang="en-US"/>
          </a:p>
        </p:txBody>
      </p:sp>
    </p:spTree>
    <p:extLst>
      <p:ext uri="{BB962C8B-B14F-4D97-AF65-F5344CB8AC3E}">
        <p14:creationId xmlns:p14="http://schemas.microsoft.com/office/powerpoint/2010/main" val="81488455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CDCC35F-7A2A-DB4A-ACE5-DBA54348BCBC}" type="slidenum">
              <a:rPr lang="en-US"/>
              <a:pPr>
                <a:defRPr/>
              </a:pPr>
              <a:t>‹#›</a:t>
            </a:fld>
            <a:endParaRPr lang="en-US"/>
          </a:p>
        </p:txBody>
      </p:sp>
    </p:spTree>
    <p:extLst>
      <p:ext uri="{BB962C8B-B14F-4D97-AF65-F5344CB8AC3E}">
        <p14:creationId xmlns:p14="http://schemas.microsoft.com/office/powerpoint/2010/main" val="39726782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F63DB3-E4D4-F242-BBB2-7549E3C17AE7}" type="slidenum">
              <a:rPr lang="en-US"/>
              <a:pPr>
                <a:defRPr/>
              </a:pPr>
              <a:t>‹#›</a:t>
            </a:fld>
            <a:endParaRPr lang="en-US"/>
          </a:p>
        </p:txBody>
      </p:sp>
    </p:spTree>
    <p:extLst>
      <p:ext uri="{BB962C8B-B14F-4D97-AF65-F5344CB8AC3E}">
        <p14:creationId xmlns:p14="http://schemas.microsoft.com/office/powerpoint/2010/main" val="3743034483"/>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F01BD8-4CC3-2F46-B348-531274976DCD}" type="slidenum">
              <a:rPr lang="en-US"/>
              <a:pPr>
                <a:defRPr/>
              </a:pPr>
              <a:t>‹#›</a:t>
            </a:fld>
            <a:endParaRPr lang="en-US"/>
          </a:p>
        </p:txBody>
      </p:sp>
    </p:spTree>
    <p:extLst>
      <p:ext uri="{BB962C8B-B14F-4D97-AF65-F5344CB8AC3E}">
        <p14:creationId xmlns:p14="http://schemas.microsoft.com/office/powerpoint/2010/main" val="760877076"/>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898AE42-997B-9447-859C-41F1B5854008}" type="slidenum">
              <a:rPr lang="en-US"/>
              <a:pPr>
                <a:defRPr/>
              </a:pPr>
              <a:t>‹#›</a:t>
            </a:fld>
            <a:endParaRPr lang="en-US"/>
          </a:p>
        </p:txBody>
      </p:sp>
    </p:spTree>
    <p:extLst>
      <p:ext uri="{BB962C8B-B14F-4D97-AF65-F5344CB8AC3E}">
        <p14:creationId xmlns:p14="http://schemas.microsoft.com/office/powerpoint/2010/main" val="358397826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2B8C07-D5F1-F24A-99DB-0B48BB278406}" type="slidenum">
              <a:rPr lang="en-US"/>
              <a:pPr>
                <a:defRPr/>
              </a:pPr>
              <a:t>‹#›</a:t>
            </a:fld>
            <a:endParaRPr lang="en-US"/>
          </a:p>
        </p:txBody>
      </p:sp>
    </p:spTree>
    <p:extLst>
      <p:ext uri="{BB962C8B-B14F-4D97-AF65-F5344CB8AC3E}">
        <p14:creationId xmlns:p14="http://schemas.microsoft.com/office/powerpoint/2010/main" val="311954721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742CFF-FF56-D84B-B22D-9D66F981E45F}" type="slidenum">
              <a:rPr lang="en-US"/>
              <a:pPr>
                <a:defRPr/>
              </a:pPr>
              <a:t>‹#›</a:t>
            </a:fld>
            <a:endParaRPr lang="en-US"/>
          </a:p>
        </p:txBody>
      </p:sp>
    </p:spTree>
    <p:extLst>
      <p:ext uri="{BB962C8B-B14F-4D97-AF65-F5344CB8AC3E}">
        <p14:creationId xmlns:p14="http://schemas.microsoft.com/office/powerpoint/2010/main" val="382604279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48488FF-A96D-0445-906F-E9EB1FCB3A19}" type="slidenum">
              <a:rPr lang="en-US"/>
              <a:pPr>
                <a:defRPr/>
              </a:pPr>
              <a:t>‹#›</a:t>
            </a:fld>
            <a:endParaRPr lang="en-US"/>
          </a:p>
        </p:txBody>
      </p:sp>
    </p:spTree>
    <p:extLst>
      <p:ext uri="{BB962C8B-B14F-4D97-AF65-F5344CB8AC3E}">
        <p14:creationId xmlns:p14="http://schemas.microsoft.com/office/powerpoint/2010/main" val="311000013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06D25-A7EB-D44A-A270-9DF4EBB06697}" type="slidenum">
              <a:rPr lang="en-US"/>
              <a:pPr>
                <a:defRPr/>
              </a:pPr>
              <a:t>‹#›</a:t>
            </a:fld>
            <a:endParaRPr lang="en-US"/>
          </a:p>
        </p:txBody>
      </p:sp>
    </p:spTree>
    <p:extLst>
      <p:ext uri="{BB962C8B-B14F-4D97-AF65-F5344CB8AC3E}">
        <p14:creationId xmlns:p14="http://schemas.microsoft.com/office/powerpoint/2010/main" val="555811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4135D77-F952-8E42-BB47-30A6D504529E}" type="slidenum">
              <a:rPr lang="en-US"/>
              <a:pPr>
                <a:defRPr/>
              </a:pPr>
              <a:t>‹#›</a:t>
            </a:fld>
            <a:endParaRPr lang="en-US"/>
          </a:p>
        </p:txBody>
      </p:sp>
    </p:spTree>
    <p:extLst>
      <p:ext uri="{BB962C8B-B14F-4D97-AF65-F5344CB8AC3E}">
        <p14:creationId xmlns:p14="http://schemas.microsoft.com/office/powerpoint/2010/main" val="65511606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D6EE305-1A83-9F4D-BE73-846FEC946DB9}" type="slidenum">
              <a:rPr lang="en-US"/>
              <a:pPr>
                <a:defRPr/>
              </a:pPr>
              <a:t>‹#›</a:t>
            </a:fld>
            <a:endParaRPr lang="en-US"/>
          </a:p>
        </p:txBody>
      </p:sp>
    </p:spTree>
    <p:extLst>
      <p:ext uri="{BB962C8B-B14F-4D97-AF65-F5344CB8AC3E}">
        <p14:creationId xmlns:p14="http://schemas.microsoft.com/office/powerpoint/2010/main" val="15916081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33DF525-6B1D-4B49-BDF7-A1E887EB8D02}" type="slidenum">
              <a:rPr lang="en-US"/>
              <a:pPr>
                <a:defRPr/>
              </a:pPr>
              <a:t>‹#›</a:t>
            </a:fld>
            <a:endParaRPr lang="en-US"/>
          </a:p>
        </p:txBody>
      </p:sp>
    </p:spTree>
    <p:extLst>
      <p:ext uri="{BB962C8B-B14F-4D97-AF65-F5344CB8AC3E}">
        <p14:creationId xmlns:p14="http://schemas.microsoft.com/office/powerpoint/2010/main" val="108035954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0FDD4F-6B63-9647-8D42-3817F782264D}" type="slidenum">
              <a:rPr lang="en-US"/>
              <a:pPr>
                <a:defRPr/>
              </a:pPr>
              <a:t>‹#›</a:t>
            </a:fld>
            <a:endParaRPr lang="en-US"/>
          </a:p>
        </p:txBody>
      </p:sp>
    </p:spTree>
    <p:extLst>
      <p:ext uri="{BB962C8B-B14F-4D97-AF65-F5344CB8AC3E}">
        <p14:creationId xmlns:p14="http://schemas.microsoft.com/office/powerpoint/2010/main" val="1420107578"/>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45E1F13-1A10-9946-AB76-CCBE1337C262}" type="slidenum">
              <a:rPr lang="en-US"/>
              <a:pPr>
                <a:defRPr/>
              </a:pPr>
              <a:t>‹#›</a:t>
            </a:fld>
            <a:endParaRPr lang="en-US"/>
          </a:p>
        </p:txBody>
      </p:sp>
    </p:spTree>
    <p:extLst>
      <p:ext uri="{BB962C8B-B14F-4D97-AF65-F5344CB8AC3E}">
        <p14:creationId xmlns:p14="http://schemas.microsoft.com/office/powerpoint/2010/main" val="2771326983"/>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49655E8-EF75-9540-A65F-F273E7C8CF83}" type="slidenum">
              <a:rPr lang="en-US"/>
              <a:pPr>
                <a:defRPr/>
              </a:pPr>
              <a:t>‹#›</a:t>
            </a:fld>
            <a:endParaRPr lang="en-US"/>
          </a:p>
        </p:txBody>
      </p:sp>
    </p:spTree>
    <p:extLst>
      <p:ext uri="{BB962C8B-B14F-4D97-AF65-F5344CB8AC3E}">
        <p14:creationId xmlns:p14="http://schemas.microsoft.com/office/powerpoint/2010/main" val="3045863028"/>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56BFC8-1808-8342-8660-B1EE8BD47188}" type="slidenum">
              <a:rPr lang="en-US"/>
              <a:pPr>
                <a:defRPr/>
              </a:pPr>
              <a:t>‹#›</a:t>
            </a:fld>
            <a:endParaRPr lang="en-US"/>
          </a:p>
        </p:txBody>
      </p:sp>
    </p:spTree>
    <p:extLst>
      <p:ext uri="{BB962C8B-B14F-4D97-AF65-F5344CB8AC3E}">
        <p14:creationId xmlns:p14="http://schemas.microsoft.com/office/powerpoint/2010/main" val="218788421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0B1DDAC-896D-C84E-A000-CF812ED5EBF0}" type="slidenum">
              <a:rPr lang="en-US"/>
              <a:pPr>
                <a:defRPr/>
              </a:pPr>
              <a:t>‹#›</a:t>
            </a:fld>
            <a:endParaRPr lang="en-US"/>
          </a:p>
        </p:txBody>
      </p:sp>
    </p:spTree>
    <p:extLst>
      <p:ext uri="{BB962C8B-B14F-4D97-AF65-F5344CB8AC3E}">
        <p14:creationId xmlns:p14="http://schemas.microsoft.com/office/powerpoint/2010/main" val="2503408129"/>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932EE8-363D-9D4C-9082-70C6F58F213F}" type="slidenum">
              <a:rPr lang="en-US"/>
              <a:pPr>
                <a:defRPr/>
              </a:pPr>
              <a:t>‹#›</a:t>
            </a:fld>
            <a:endParaRPr lang="en-US"/>
          </a:p>
        </p:txBody>
      </p:sp>
    </p:spTree>
    <p:extLst>
      <p:ext uri="{BB962C8B-B14F-4D97-AF65-F5344CB8AC3E}">
        <p14:creationId xmlns:p14="http://schemas.microsoft.com/office/powerpoint/2010/main" val="3634197925"/>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5402B92-BFDC-D54D-BDD7-C88AA7D90664}" type="slidenum">
              <a:rPr lang="en-US"/>
              <a:pPr>
                <a:defRPr/>
              </a:pPr>
              <a:t>‹#›</a:t>
            </a:fld>
            <a:endParaRPr lang="en-US"/>
          </a:p>
        </p:txBody>
      </p:sp>
    </p:spTree>
    <p:extLst>
      <p:ext uri="{BB962C8B-B14F-4D97-AF65-F5344CB8AC3E}">
        <p14:creationId xmlns:p14="http://schemas.microsoft.com/office/powerpoint/2010/main" val="120455605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7D7D911-9581-5746-A290-C7F40EE0F4E6}" type="slidenum">
              <a:rPr lang="en-US"/>
              <a:pPr>
                <a:defRPr/>
              </a:pPr>
              <a:t>‹#›</a:t>
            </a:fld>
            <a:endParaRPr lang="en-US"/>
          </a:p>
        </p:txBody>
      </p:sp>
    </p:spTree>
    <p:extLst>
      <p:ext uri="{BB962C8B-B14F-4D97-AF65-F5344CB8AC3E}">
        <p14:creationId xmlns:p14="http://schemas.microsoft.com/office/powerpoint/2010/main" val="4065762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B6F76-CFAA-2248-8A93-99B2233781A2}" type="slidenum">
              <a:rPr lang="en-US"/>
              <a:pPr>
                <a:defRPr/>
              </a:pPr>
              <a:t>‹#›</a:t>
            </a:fld>
            <a:endParaRPr lang="en-US"/>
          </a:p>
        </p:txBody>
      </p:sp>
    </p:spTree>
    <p:extLst>
      <p:ext uri="{BB962C8B-B14F-4D97-AF65-F5344CB8AC3E}">
        <p14:creationId xmlns:p14="http://schemas.microsoft.com/office/powerpoint/2010/main" val="423021712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268CC65-0BA0-F24E-BD1D-4BB03C1DD294}" type="slidenum">
              <a:rPr lang="en-US"/>
              <a:pPr>
                <a:defRPr/>
              </a:pPr>
              <a:t>‹#›</a:t>
            </a:fld>
            <a:endParaRPr lang="en-US"/>
          </a:p>
        </p:txBody>
      </p:sp>
    </p:spTree>
    <p:extLst>
      <p:ext uri="{BB962C8B-B14F-4D97-AF65-F5344CB8AC3E}">
        <p14:creationId xmlns:p14="http://schemas.microsoft.com/office/powerpoint/2010/main" val="305449907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829BC19-DF15-2A41-A223-5B50BF75C5D9}" type="slidenum">
              <a:rPr lang="en-US"/>
              <a:pPr>
                <a:defRPr/>
              </a:pPr>
              <a:t>‹#›</a:t>
            </a:fld>
            <a:endParaRPr lang="en-US"/>
          </a:p>
        </p:txBody>
      </p:sp>
    </p:spTree>
    <p:extLst>
      <p:ext uri="{BB962C8B-B14F-4D97-AF65-F5344CB8AC3E}">
        <p14:creationId xmlns:p14="http://schemas.microsoft.com/office/powerpoint/2010/main" val="308009919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14CD3D1-9259-DC4A-BEC6-A1F29DFC450A}" type="slidenum">
              <a:rPr lang="en-US"/>
              <a:pPr>
                <a:defRPr/>
              </a:pPr>
              <a:t>‹#›</a:t>
            </a:fld>
            <a:endParaRPr lang="en-US"/>
          </a:p>
        </p:txBody>
      </p:sp>
    </p:spTree>
    <p:extLst>
      <p:ext uri="{BB962C8B-B14F-4D97-AF65-F5344CB8AC3E}">
        <p14:creationId xmlns:p14="http://schemas.microsoft.com/office/powerpoint/2010/main" val="102307863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E7DF40-944C-4E4E-BE51-F7B0484F5A36}" type="slidenum">
              <a:rPr lang="en-US"/>
              <a:pPr>
                <a:defRPr/>
              </a:pPr>
              <a:t>‹#›</a:t>
            </a:fld>
            <a:endParaRPr lang="en-US"/>
          </a:p>
        </p:txBody>
      </p:sp>
    </p:spTree>
    <p:extLst>
      <p:ext uri="{BB962C8B-B14F-4D97-AF65-F5344CB8AC3E}">
        <p14:creationId xmlns:p14="http://schemas.microsoft.com/office/powerpoint/2010/main" val="71633273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C4A6142-1CA6-D947-A568-BE00B2CA08D7}" type="slidenum">
              <a:rPr lang="en-US"/>
              <a:pPr>
                <a:defRPr/>
              </a:pPr>
              <a:t>‹#›</a:t>
            </a:fld>
            <a:endParaRPr lang="en-US"/>
          </a:p>
        </p:txBody>
      </p:sp>
    </p:spTree>
    <p:extLst>
      <p:ext uri="{BB962C8B-B14F-4D97-AF65-F5344CB8AC3E}">
        <p14:creationId xmlns:p14="http://schemas.microsoft.com/office/powerpoint/2010/main" val="302327222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94A47E1-6607-5540-B360-A52B219BD41A}" type="slidenum">
              <a:rPr lang="en-US"/>
              <a:pPr>
                <a:defRPr/>
              </a:pPr>
              <a:t>‹#›</a:t>
            </a:fld>
            <a:endParaRPr lang="en-US"/>
          </a:p>
        </p:txBody>
      </p:sp>
    </p:spTree>
    <p:extLst>
      <p:ext uri="{BB962C8B-B14F-4D97-AF65-F5344CB8AC3E}">
        <p14:creationId xmlns:p14="http://schemas.microsoft.com/office/powerpoint/2010/main" val="12649047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311223D-D08A-9044-B884-F61738930DB7}" type="slidenum">
              <a:rPr lang="en-US"/>
              <a:pPr>
                <a:defRPr/>
              </a:pPr>
              <a:t>‹#›</a:t>
            </a:fld>
            <a:endParaRPr lang="en-US"/>
          </a:p>
        </p:txBody>
      </p:sp>
    </p:spTree>
    <p:extLst>
      <p:ext uri="{BB962C8B-B14F-4D97-AF65-F5344CB8AC3E}">
        <p14:creationId xmlns:p14="http://schemas.microsoft.com/office/powerpoint/2010/main" val="351977627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FD447A-F65B-2B4C-8365-EC5A25C6B030}" type="slidenum">
              <a:rPr lang="en-US"/>
              <a:pPr>
                <a:defRPr/>
              </a:pPr>
              <a:t>‹#›</a:t>
            </a:fld>
            <a:endParaRPr lang="en-US"/>
          </a:p>
        </p:txBody>
      </p:sp>
    </p:spTree>
    <p:extLst>
      <p:ext uri="{BB962C8B-B14F-4D97-AF65-F5344CB8AC3E}">
        <p14:creationId xmlns:p14="http://schemas.microsoft.com/office/powerpoint/2010/main" val="1254585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33C7774-6471-D54F-BD9E-FEEB18AE0A70}" type="slidenum">
              <a:rPr lang="en-US"/>
              <a:pPr>
                <a:defRPr/>
              </a:pPr>
              <a:t>‹#›</a:t>
            </a:fld>
            <a:endParaRPr lang="en-US"/>
          </a:p>
        </p:txBody>
      </p:sp>
    </p:spTree>
    <p:extLst>
      <p:ext uri="{BB962C8B-B14F-4D97-AF65-F5344CB8AC3E}">
        <p14:creationId xmlns:p14="http://schemas.microsoft.com/office/powerpoint/2010/main" val="393368888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FFFB5F6-A23D-1043-8426-5076DBA02EDC}" type="slidenum">
              <a:rPr lang="en-US"/>
              <a:pPr>
                <a:defRPr/>
              </a:pPr>
              <a:t>‹#›</a:t>
            </a:fld>
            <a:endParaRPr lang="en-US"/>
          </a:p>
        </p:txBody>
      </p:sp>
    </p:spTree>
    <p:extLst>
      <p:ext uri="{BB962C8B-B14F-4D97-AF65-F5344CB8AC3E}">
        <p14:creationId xmlns:p14="http://schemas.microsoft.com/office/powerpoint/2010/main" val="29894769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E869EE5-F062-AB47-A7D6-052D58AC4B17}" type="slidenum">
              <a:rPr lang="en-US"/>
              <a:pPr>
                <a:defRPr/>
              </a:pPr>
              <a:t>‹#›</a:t>
            </a:fld>
            <a:endParaRPr lang="en-US"/>
          </a:p>
        </p:txBody>
      </p:sp>
    </p:spTree>
    <p:extLst>
      <p:ext uri="{BB962C8B-B14F-4D97-AF65-F5344CB8AC3E}">
        <p14:creationId xmlns:p14="http://schemas.microsoft.com/office/powerpoint/2010/main" val="36987972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131361-A460-B440-A7A4-F477DF9E9A32}" type="slidenum">
              <a:rPr lang="en-US"/>
              <a:pPr>
                <a:defRPr/>
              </a:pPr>
              <a:t>‹#›</a:t>
            </a:fld>
            <a:endParaRPr lang="en-US"/>
          </a:p>
        </p:txBody>
      </p:sp>
    </p:spTree>
    <p:extLst>
      <p:ext uri="{BB962C8B-B14F-4D97-AF65-F5344CB8AC3E}">
        <p14:creationId xmlns:p14="http://schemas.microsoft.com/office/powerpoint/2010/main" val="1733733719"/>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86AE5E0-4012-1949-A033-F4746321F711}" type="slidenum">
              <a:rPr lang="en-US"/>
              <a:pPr>
                <a:defRPr/>
              </a:pPr>
              <a:t>‹#›</a:t>
            </a:fld>
            <a:endParaRPr lang="en-US"/>
          </a:p>
        </p:txBody>
      </p:sp>
    </p:spTree>
    <p:extLst>
      <p:ext uri="{BB962C8B-B14F-4D97-AF65-F5344CB8AC3E}">
        <p14:creationId xmlns:p14="http://schemas.microsoft.com/office/powerpoint/2010/main" val="383017178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2CEE54B-0369-3944-9ED3-CACDA1D82C61}" type="slidenum">
              <a:rPr lang="en-US"/>
              <a:pPr>
                <a:defRPr/>
              </a:pPr>
              <a:t>‹#›</a:t>
            </a:fld>
            <a:endParaRPr lang="en-US"/>
          </a:p>
        </p:txBody>
      </p:sp>
    </p:spTree>
    <p:extLst>
      <p:ext uri="{BB962C8B-B14F-4D97-AF65-F5344CB8AC3E}">
        <p14:creationId xmlns:p14="http://schemas.microsoft.com/office/powerpoint/2010/main" val="2955906082"/>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6A58D43-3E93-BE4E-839F-5C58A4C2C5F5}" type="slidenum">
              <a:rPr lang="en-US"/>
              <a:pPr>
                <a:defRPr/>
              </a:pPr>
              <a:t>‹#›</a:t>
            </a:fld>
            <a:endParaRPr lang="en-US"/>
          </a:p>
        </p:txBody>
      </p:sp>
    </p:spTree>
    <p:extLst>
      <p:ext uri="{BB962C8B-B14F-4D97-AF65-F5344CB8AC3E}">
        <p14:creationId xmlns:p14="http://schemas.microsoft.com/office/powerpoint/2010/main" val="414856468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1CA0761-2291-B84D-BCB1-D84E658C3B96}" type="slidenum">
              <a:rPr lang="en-US"/>
              <a:pPr>
                <a:defRPr/>
              </a:pPr>
              <a:t>‹#›</a:t>
            </a:fld>
            <a:endParaRPr lang="en-US"/>
          </a:p>
        </p:txBody>
      </p:sp>
    </p:spTree>
    <p:extLst>
      <p:ext uri="{BB962C8B-B14F-4D97-AF65-F5344CB8AC3E}">
        <p14:creationId xmlns:p14="http://schemas.microsoft.com/office/powerpoint/2010/main" val="1847810477"/>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05CE97-55F5-CB4E-963C-5152F83CFBF9}" type="slidenum">
              <a:rPr lang="en-US"/>
              <a:pPr>
                <a:defRPr/>
              </a:pPr>
              <a:t>‹#›</a:t>
            </a:fld>
            <a:endParaRPr lang="en-US"/>
          </a:p>
        </p:txBody>
      </p:sp>
    </p:spTree>
    <p:extLst>
      <p:ext uri="{BB962C8B-B14F-4D97-AF65-F5344CB8AC3E}">
        <p14:creationId xmlns:p14="http://schemas.microsoft.com/office/powerpoint/2010/main" val="218763197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2DE4619-DBA2-4B4F-9FA0-AC1BD84EEB6A}" type="slidenum">
              <a:rPr lang="en-US"/>
              <a:pPr>
                <a:defRPr/>
              </a:pPr>
              <a:t>‹#›</a:t>
            </a:fld>
            <a:endParaRPr lang="en-US"/>
          </a:p>
        </p:txBody>
      </p:sp>
    </p:spTree>
    <p:extLst>
      <p:ext uri="{BB962C8B-B14F-4D97-AF65-F5344CB8AC3E}">
        <p14:creationId xmlns:p14="http://schemas.microsoft.com/office/powerpoint/2010/main" val="1789802801"/>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FBE25E-1385-C442-A942-2672C65A9ED0}" type="slidenum">
              <a:rPr lang="en-US"/>
              <a:pPr>
                <a:defRPr/>
              </a:pPr>
              <a:t>‹#›</a:t>
            </a:fld>
            <a:endParaRPr lang="en-US"/>
          </a:p>
        </p:txBody>
      </p:sp>
    </p:spTree>
    <p:extLst>
      <p:ext uri="{BB962C8B-B14F-4D97-AF65-F5344CB8AC3E}">
        <p14:creationId xmlns:p14="http://schemas.microsoft.com/office/powerpoint/2010/main" val="2254092261"/>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527820-3CBF-1044-9D7A-6B538952CACF}" type="slidenum">
              <a:rPr lang="en-US"/>
              <a:pPr>
                <a:defRPr/>
              </a:pPr>
              <a:t>‹#›</a:t>
            </a:fld>
            <a:endParaRPr lang="en-US"/>
          </a:p>
        </p:txBody>
      </p:sp>
    </p:spTree>
    <p:extLst>
      <p:ext uri="{BB962C8B-B14F-4D97-AF65-F5344CB8AC3E}">
        <p14:creationId xmlns:p14="http://schemas.microsoft.com/office/powerpoint/2010/main" val="260854318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0B1AB7F-FFF4-2741-A050-79A4351EF677}" type="slidenum">
              <a:rPr lang="en-US"/>
              <a:pPr>
                <a:defRPr/>
              </a:pPr>
              <a:t>‹#›</a:t>
            </a:fld>
            <a:endParaRPr lang="en-US"/>
          </a:p>
        </p:txBody>
      </p:sp>
    </p:spTree>
    <p:extLst>
      <p:ext uri="{BB962C8B-B14F-4D97-AF65-F5344CB8AC3E}">
        <p14:creationId xmlns:p14="http://schemas.microsoft.com/office/powerpoint/2010/main" val="372578608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FE30BAD-4F22-3843-8796-459D0CAB25B9}" type="slidenum">
              <a:rPr lang="en-US"/>
              <a:pPr>
                <a:defRPr/>
              </a:pPr>
              <a:t>‹#›</a:t>
            </a:fld>
            <a:endParaRPr lang="en-US"/>
          </a:p>
        </p:txBody>
      </p:sp>
    </p:spTree>
    <p:extLst>
      <p:ext uri="{BB962C8B-B14F-4D97-AF65-F5344CB8AC3E}">
        <p14:creationId xmlns:p14="http://schemas.microsoft.com/office/powerpoint/2010/main" val="137800831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CE5215-E5A4-BC45-AFCE-07924A49F466}" type="slidenum">
              <a:rPr lang="en-US"/>
              <a:pPr>
                <a:defRPr/>
              </a:pPr>
              <a:t>‹#›</a:t>
            </a:fld>
            <a:endParaRPr lang="en-US"/>
          </a:p>
        </p:txBody>
      </p:sp>
    </p:spTree>
    <p:extLst>
      <p:ext uri="{BB962C8B-B14F-4D97-AF65-F5344CB8AC3E}">
        <p14:creationId xmlns:p14="http://schemas.microsoft.com/office/powerpoint/2010/main" val="341324465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ABF8741-0CCB-A847-81BF-B71B0119A24D}" type="slidenum">
              <a:rPr lang="en-US"/>
              <a:pPr>
                <a:defRPr/>
              </a:pPr>
              <a:t>‹#›</a:t>
            </a:fld>
            <a:endParaRPr lang="en-US"/>
          </a:p>
        </p:txBody>
      </p:sp>
    </p:spTree>
    <p:extLst>
      <p:ext uri="{BB962C8B-B14F-4D97-AF65-F5344CB8AC3E}">
        <p14:creationId xmlns:p14="http://schemas.microsoft.com/office/powerpoint/2010/main" val="238282998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FF729E-22D4-8B41-A45D-F44C3E23B32D}" type="slidenum">
              <a:rPr lang="en-US"/>
              <a:pPr>
                <a:defRPr/>
              </a:pPr>
              <a:t>‹#›</a:t>
            </a:fld>
            <a:endParaRPr lang="en-US"/>
          </a:p>
        </p:txBody>
      </p:sp>
    </p:spTree>
    <p:extLst>
      <p:ext uri="{BB962C8B-B14F-4D97-AF65-F5344CB8AC3E}">
        <p14:creationId xmlns:p14="http://schemas.microsoft.com/office/powerpoint/2010/main" val="360253097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4B1777-BF16-084F-AA29-095677A1D8C1}" type="slidenum">
              <a:rPr lang="en-US"/>
              <a:pPr>
                <a:defRPr/>
              </a:pPr>
              <a:t>‹#›</a:t>
            </a:fld>
            <a:endParaRPr lang="en-US"/>
          </a:p>
        </p:txBody>
      </p:sp>
    </p:spTree>
    <p:extLst>
      <p:ext uri="{BB962C8B-B14F-4D97-AF65-F5344CB8AC3E}">
        <p14:creationId xmlns:p14="http://schemas.microsoft.com/office/powerpoint/2010/main" val="43781264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526C48C-CD8C-3C4C-A71A-5B7C261E2D8C}" type="slidenum">
              <a:rPr lang="en-US"/>
              <a:pPr>
                <a:defRPr/>
              </a:pPr>
              <a:t>‹#›</a:t>
            </a:fld>
            <a:endParaRPr lang="en-US"/>
          </a:p>
        </p:txBody>
      </p:sp>
    </p:spTree>
    <p:extLst>
      <p:ext uri="{BB962C8B-B14F-4D97-AF65-F5344CB8AC3E}">
        <p14:creationId xmlns:p14="http://schemas.microsoft.com/office/powerpoint/2010/main" val="3340417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4AFA8D-EDEC-0B44-9975-670E5F029B35}" type="slidenum">
              <a:rPr lang="en-US"/>
              <a:pPr>
                <a:defRPr/>
              </a:pPr>
              <a:t>‹#›</a:t>
            </a:fld>
            <a:endParaRPr lang="en-US"/>
          </a:p>
        </p:txBody>
      </p:sp>
    </p:spTree>
    <p:extLst>
      <p:ext uri="{BB962C8B-B14F-4D97-AF65-F5344CB8AC3E}">
        <p14:creationId xmlns:p14="http://schemas.microsoft.com/office/powerpoint/2010/main" val="299517397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557DA2-7D47-8E49-A4DA-4601430F547C}" type="slidenum">
              <a:rPr lang="en-US"/>
              <a:pPr>
                <a:defRPr/>
              </a:pPr>
              <a:t>‹#›</a:t>
            </a:fld>
            <a:endParaRPr lang="en-US"/>
          </a:p>
        </p:txBody>
      </p:sp>
    </p:spTree>
    <p:extLst>
      <p:ext uri="{BB962C8B-B14F-4D97-AF65-F5344CB8AC3E}">
        <p14:creationId xmlns:p14="http://schemas.microsoft.com/office/powerpoint/2010/main" val="27008299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F36576-E28B-E243-869E-3451054449D1}" type="slidenum">
              <a:rPr lang="en-US"/>
              <a:pPr>
                <a:defRPr/>
              </a:pPr>
              <a:t>‹#›</a:t>
            </a:fld>
            <a:endParaRPr lang="en-US"/>
          </a:p>
        </p:txBody>
      </p:sp>
    </p:spTree>
    <p:extLst>
      <p:ext uri="{BB962C8B-B14F-4D97-AF65-F5344CB8AC3E}">
        <p14:creationId xmlns:p14="http://schemas.microsoft.com/office/powerpoint/2010/main" val="105667636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13CC424-6920-8B47-B287-DE49A6193CCD}" type="slidenum">
              <a:rPr lang="en-US"/>
              <a:pPr>
                <a:defRPr/>
              </a:pPr>
              <a:t>‹#›</a:t>
            </a:fld>
            <a:endParaRPr lang="en-US"/>
          </a:p>
        </p:txBody>
      </p:sp>
    </p:spTree>
    <p:extLst>
      <p:ext uri="{BB962C8B-B14F-4D97-AF65-F5344CB8AC3E}">
        <p14:creationId xmlns:p14="http://schemas.microsoft.com/office/powerpoint/2010/main" val="148937674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3F14EC3-CE2C-614B-BA5B-C447331AC1AB}" type="slidenum">
              <a:rPr lang="en-US"/>
              <a:pPr>
                <a:defRPr/>
              </a:pPr>
              <a:t>‹#›</a:t>
            </a:fld>
            <a:endParaRPr lang="en-US"/>
          </a:p>
        </p:txBody>
      </p:sp>
    </p:spTree>
    <p:extLst>
      <p:ext uri="{BB962C8B-B14F-4D97-AF65-F5344CB8AC3E}">
        <p14:creationId xmlns:p14="http://schemas.microsoft.com/office/powerpoint/2010/main" val="336049917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D40455A-30E7-6E47-8C1C-FE8BEB028D1F}" type="slidenum">
              <a:rPr lang="en-US"/>
              <a:pPr>
                <a:defRPr/>
              </a:pPr>
              <a:t>‹#›</a:t>
            </a:fld>
            <a:endParaRPr lang="en-US"/>
          </a:p>
        </p:txBody>
      </p:sp>
    </p:spTree>
    <p:extLst>
      <p:ext uri="{BB962C8B-B14F-4D97-AF65-F5344CB8AC3E}">
        <p14:creationId xmlns:p14="http://schemas.microsoft.com/office/powerpoint/2010/main" val="5640557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B839C1C-EFC7-0F4D-A3CE-18E3DBCE8DCC}" type="slidenum">
              <a:rPr lang="en-US"/>
              <a:pPr>
                <a:defRPr/>
              </a:pPr>
              <a:t>‹#›</a:t>
            </a:fld>
            <a:endParaRPr lang="en-US"/>
          </a:p>
        </p:txBody>
      </p:sp>
    </p:spTree>
    <p:extLst>
      <p:ext uri="{BB962C8B-B14F-4D97-AF65-F5344CB8AC3E}">
        <p14:creationId xmlns:p14="http://schemas.microsoft.com/office/powerpoint/2010/main" val="1622345555"/>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7BC5F07-0F44-C249-8818-61E3611285CA}" type="slidenum">
              <a:rPr lang="en-US"/>
              <a:pPr>
                <a:defRPr/>
              </a:pPr>
              <a:t>‹#›</a:t>
            </a:fld>
            <a:endParaRPr lang="en-US"/>
          </a:p>
        </p:txBody>
      </p:sp>
    </p:spTree>
    <p:extLst>
      <p:ext uri="{BB962C8B-B14F-4D97-AF65-F5344CB8AC3E}">
        <p14:creationId xmlns:p14="http://schemas.microsoft.com/office/powerpoint/2010/main" val="277225735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D10E38C-F8EB-E744-8600-2BA4C681230A}" type="slidenum">
              <a:rPr lang="en-US"/>
              <a:pPr>
                <a:defRPr/>
              </a:pPr>
              <a:t>‹#›</a:t>
            </a:fld>
            <a:endParaRPr lang="en-US"/>
          </a:p>
        </p:txBody>
      </p:sp>
    </p:spTree>
    <p:extLst>
      <p:ext uri="{BB962C8B-B14F-4D97-AF65-F5344CB8AC3E}">
        <p14:creationId xmlns:p14="http://schemas.microsoft.com/office/powerpoint/2010/main" val="4612105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85B4340-BD94-AA4B-880A-FA9E16E1505D}" type="slidenum">
              <a:rPr lang="en-US"/>
              <a:pPr>
                <a:defRPr/>
              </a:pPr>
              <a:t>‹#›</a:t>
            </a:fld>
            <a:endParaRPr lang="en-US"/>
          </a:p>
        </p:txBody>
      </p:sp>
    </p:spTree>
    <p:extLst>
      <p:ext uri="{BB962C8B-B14F-4D97-AF65-F5344CB8AC3E}">
        <p14:creationId xmlns:p14="http://schemas.microsoft.com/office/powerpoint/2010/main" val="274632998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D4F696-D61F-C141-941F-6FED8DEB9E9D}" type="slidenum">
              <a:rPr lang="en-US"/>
              <a:pPr>
                <a:defRPr/>
              </a:pPr>
              <a:t>‹#›</a:t>
            </a:fld>
            <a:endParaRPr lang="en-US"/>
          </a:p>
        </p:txBody>
      </p:sp>
    </p:spTree>
    <p:extLst>
      <p:ext uri="{BB962C8B-B14F-4D97-AF65-F5344CB8AC3E}">
        <p14:creationId xmlns:p14="http://schemas.microsoft.com/office/powerpoint/2010/main" val="689215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80E5231-7160-FB42-B2BF-0893D04E2880}" type="slidenum">
              <a:rPr lang="en-US"/>
              <a:pPr>
                <a:defRPr/>
              </a:pPr>
              <a:t>‹#›</a:t>
            </a:fld>
            <a:endParaRPr lang="en-US"/>
          </a:p>
        </p:txBody>
      </p:sp>
    </p:spTree>
    <p:extLst>
      <p:ext uri="{BB962C8B-B14F-4D97-AF65-F5344CB8AC3E}">
        <p14:creationId xmlns:p14="http://schemas.microsoft.com/office/powerpoint/2010/main" val="3786225606"/>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2985EE3-8426-5B49-A686-DBBE6461BDF2}" type="slidenum">
              <a:rPr lang="en-US"/>
              <a:pPr>
                <a:defRPr/>
              </a:pPr>
              <a:t>‹#›</a:t>
            </a:fld>
            <a:endParaRPr lang="en-US"/>
          </a:p>
        </p:txBody>
      </p:sp>
    </p:spTree>
    <p:extLst>
      <p:ext uri="{BB962C8B-B14F-4D97-AF65-F5344CB8AC3E}">
        <p14:creationId xmlns:p14="http://schemas.microsoft.com/office/powerpoint/2010/main" val="372182917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F7BCD7-ABB0-9542-9F06-407B79892E7F}" type="slidenum">
              <a:rPr lang="en-US"/>
              <a:pPr>
                <a:defRPr/>
              </a:pPr>
              <a:t>‹#›</a:t>
            </a:fld>
            <a:endParaRPr lang="en-US"/>
          </a:p>
        </p:txBody>
      </p:sp>
    </p:spTree>
    <p:extLst>
      <p:ext uri="{BB962C8B-B14F-4D97-AF65-F5344CB8AC3E}">
        <p14:creationId xmlns:p14="http://schemas.microsoft.com/office/powerpoint/2010/main" val="409523206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3F2D8B6-DEBE-0140-B447-231475A4453D}" type="slidenum">
              <a:rPr lang="en-US"/>
              <a:pPr>
                <a:defRPr/>
              </a:pPr>
              <a:t>‹#›</a:t>
            </a:fld>
            <a:endParaRPr lang="en-US"/>
          </a:p>
        </p:txBody>
      </p:sp>
    </p:spTree>
    <p:extLst>
      <p:ext uri="{BB962C8B-B14F-4D97-AF65-F5344CB8AC3E}">
        <p14:creationId xmlns:p14="http://schemas.microsoft.com/office/powerpoint/2010/main" val="217733352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47B19E-AC5E-8749-8854-BBC646B6E8C5}" type="slidenum">
              <a:rPr lang="en-US"/>
              <a:pPr>
                <a:defRPr/>
              </a:pPr>
              <a:t>‹#›</a:t>
            </a:fld>
            <a:endParaRPr lang="en-US"/>
          </a:p>
        </p:txBody>
      </p:sp>
    </p:spTree>
    <p:extLst>
      <p:ext uri="{BB962C8B-B14F-4D97-AF65-F5344CB8AC3E}">
        <p14:creationId xmlns:p14="http://schemas.microsoft.com/office/powerpoint/2010/main" val="253598726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0BE100-5C40-BE4C-9F5B-AC50B7C68A21}" type="slidenum">
              <a:rPr lang="en-US"/>
              <a:pPr>
                <a:defRPr/>
              </a:pPr>
              <a:t>‹#›</a:t>
            </a:fld>
            <a:endParaRPr lang="en-US"/>
          </a:p>
        </p:txBody>
      </p:sp>
    </p:spTree>
    <p:extLst>
      <p:ext uri="{BB962C8B-B14F-4D97-AF65-F5344CB8AC3E}">
        <p14:creationId xmlns:p14="http://schemas.microsoft.com/office/powerpoint/2010/main" val="15302405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F8E306-8DE1-DB49-A26E-37ED68D1F29E}" type="slidenum">
              <a:rPr lang="en-US"/>
              <a:pPr>
                <a:defRPr/>
              </a:pPr>
              <a:t>‹#›</a:t>
            </a:fld>
            <a:endParaRPr lang="en-US"/>
          </a:p>
        </p:txBody>
      </p:sp>
    </p:spTree>
    <p:extLst>
      <p:ext uri="{BB962C8B-B14F-4D97-AF65-F5344CB8AC3E}">
        <p14:creationId xmlns:p14="http://schemas.microsoft.com/office/powerpoint/2010/main" val="325373655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B307A09-FAD6-8D4B-B050-CF8A90DB9FA1}" type="slidenum">
              <a:rPr lang="en-US"/>
              <a:pPr>
                <a:defRPr/>
              </a:pPr>
              <a:t>‹#›</a:t>
            </a:fld>
            <a:endParaRPr lang="en-US"/>
          </a:p>
        </p:txBody>
      </p:sp>
    </p:spTree>
    <p:extLst>
      <p:ext uri="{BB962C8B-B14F-4D97-AF65-F5344CB8AC3E}">
        <p14:creationId xmlns:p14="http://schemas.microsoft.com/office/powerpoint/2010/main" val="3031804561"/>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35ABE7-A7C5-2F42-B883-A4EC9C399EAB}" type="slidenum">
              <a:rPr lang="en-US"/>
              <a:pPr>
                <a:defRPr/>
              </a:pPr>
              <a:t>‹#›</a:t>
            </a:fld>
            <a:endParaRPr lang="en-US"/>
          </a:p>
        </p:txBody>
      </p:sp>
    </p:spTree>
    <p:extLst>
      <p:ext uri="{BB962C8B-B14F-4D97-AF65-F5344CB8AC3E}">
        <p14:creationId xmlns:p14="http://schemas.microsoft.com/office/powerpoint/2010/main" val="176008065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49AB2B7-DA77-C644-8972-E7766970FBA2}" type="slidenum">
              <a:rPr lang="en-US"/>
              <a:pPr>
                <a:defRPr/>
              </a:pPr>
              <a:t>‹#›</a:t>
            </a:fld>
            <a:endParaRPr lang="en-US"/>
          </a:p>
        </p:txBody>
      </p:sp>
    </p:spTree>
    <p:extLst>
      <p:ext uri="{BB962C8B-B14F-4D97-AF65-F5344CB8AC3E}">
        <p14:creationId xmlns:p14="http://schemas.microsoft.com/office/powerpoint/2010/main" val="305344863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9D8A865-4527-D74C-8813-05F3E3BBFF88}" type="slidenum">
              <a:rPr lang="en-US"/>
              <a:pPr>
                <a:defRPr/>
              </a:pPr>
              <a:t>‹#›</a:t>
            </a:fld>
            <a:endParaRPr lang="en-US"/>
          </a:p>
        </p:txBody>
      </p:sp>
    </p:spTree>
    <p:extLst>
      <p:ext uri="{BB962C8B-B14F-4D97-AF65-F5344CB8AC3E}">
        <p14:creationId xmlns:p14="http://schemas.microsoft.com/office/powerpoint/2010/main" val="363402714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BAC925-F0FE-D043-8E67-C8929D2E49BF}" type="slidenum">
              <a:rPr lang="en-US"/>
              <a:pPr>
                <a:defRPr/>
              </a:pPr>
              <a:t>‹#›</a:t>
            </a:fld>
            <a:endParaRPr lang="en-US"/>
          </a:p>
        </p:txBody>
      </p:sp>
    </p:spTree>
    <p:extLst>
      <p:ext uri="{BB962C8B-B14F-4D97-AF65-F5344CB8AC3E}">
        <p14:creationId xmlns:p14="http://schemas.microsoft.com/office/powerpoint/2010/main" val="186668778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527AF28-0B4C-F647-8356-E61DF4FA8937}" type="slidenum">
              <a:rPr lang="en-US"/>
              <a:pPr>
                <a:defRPr/>
              </a:pPr>
              <a:t>‹#›</a:t>
            </a:fld>
            <a:endParaRPr lang="en-US"/>
          </a:p>
        </p:txBody>
      </p:sp>
    </p:spTree>
    <p:extLst>
      <p:ext uri="{BB962C8B-B14F-4D97-AF65-F5344CB8AC3E}">
        <p14:creationId xmlns:p14="http://schemas.microsoft.com/office/powerpoint/2010/main" val="28992448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69EF306-475E-934D-A39A-C14F40CD7A8F}" type="slidenum">
              <a:rPr lang="en-US"/>
              <a:pPr>
                <a:defRPr/>
              </a:pPr>
              <a:t>‹#›</a:t>
            </a:fld>
            <a:endParaRPr lang="en-US"/>
          </a:p>
        </p:txBody>
      </p:sp>
    </p:spTree>
    <p:extLst>
      <p:ext uri="{BB962C8B-B14F-4D97-AF65-F5344CB8AC3E}">
        <p14:creationId xmlns:p14="http://schemas.microsoft.com/office/powerpoint/2010/main" val="399740705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17BEBDD-F33D-084C-AA4D-DD5720671F3D}" type="slidenum">
              <a:rPr lang="en-US"/>
              <a:pPr>
                <a:defRPr/>
              </a:pPr>
              <a:t>‹#›</a:t>
            </a:fld>
            <a:endParaRPr lang="en-US"/>
          </a:p>
        </p:txBody>
      </p:sp>
    </p:spTree>
    <p:extLst>
      <p:ext uri="{BB962C8B-B14F-4D97-AF65-F5344CB8AC3E}">
        <p14:creationId xmlns:p14="http://schemas.microsoft.com/office/powerpoint/2010/main" val="334849232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B0E494-1322-7E45-BF96-656B834287F3}" type="slidenum">
              <a:rPr lang="en-US"/>
              <a:pPr>
                <a:defRPr/>
              </a:pPr>
              <a:t>‹#›</a:t>
            </a:fld>
            <a:endParaRPr lang="en-US"/>
          </a:p>
        </p:txBody>
      </p:sp>
    </p:spTree>
    <p:extLst>
      <p:ext uri="{BB962C8B-B14F-4D97-AF65-F5344CB8AC3E}">
        <p14:creationId xmlns:p14="http://schemas.microsoft.com/office/powerpoint/2010/main" val="379226878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889EE6-56F8-2841-9B4C-74A7DD51D0B9}" type="slidenum">
              <a:rPr lang="en-US"/>
              <a:pPr>
                <a:defRPr/>
              </a:pPr>
              <a:t>‹#›</a:t>
            </a:fld>
            <a:endParaRPr lang="en-US"/>
          </a:p>
        </p:txBody>
      </p:sp>
    </p:spTree>
    <p:extLst>
      <p:ext uri="{BB962C8B-B14F-4D97-AF65-F5344CB8AC3E}">
        <p14:creationId xmlns:p14="http://schemas.microsoft.com/office/powerpoint/2010/main" val="39473977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2451100"/>
            <a:ext cx="2787650" cy="3390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451100"/>
            <a:ext cx="8210550" cy="339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FAE2F3A-01B9-E545-B827-A451095DF14A}" type="slidenum">
              <a:rPr lang="en-US"/>
              <a:pPr>
                <a:defRPr/>
              </a:pPr>
              <a:t>‹#›</a:t>
            </a:fld>
            <a:endParaRPr lang="en-US"/>
          </a:p>
        </p:txBody>
      </p:sp>
    </p:spTree>
    <p:extLst>
      <p:ext uri="{BB962C8B-B14F-4D97-AF65-F5344CB8AC3E}">
        <p14:creationId xmlns:p14="http://schemas.microsoft.com/office/powerpoint/2010/main" val="11883562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2856C14-3A48-5844-9B54-41F8CF7DBE67}" type="slidenum">
              <a:rPr lang="en-US"/>
              <a:pPr>
                <a:defRPr/>
              </a:pPr>
              <a:t>‹#›</a:t>
            </a:fld>
            <a:endParaRPr lang="en-US"/>
          </a:p>
        </p:txBody>
      </p:sp>
    </p:spTree>
    <p:extLst>
      <p:ext uri="{BB962C8B-B14F-4D97-AF65-F5344CB8AC3E}">
        <p14:creationId xmlns:p14="http://schemas.microsoft.com/office/powerpoint/2010/main" val="183570993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60E03B-4B04-AA41-9219-93F36E373A29}" type="slidenum">
              <a:rPr lang="en-US"/>
              <a:pPr>
                <a:defRPr/>
              </a:pPr>
              <a:t>‹#›</a:t>
            </a:fld>
            <a:endParaRPr lang="en-US"/>
          </a:p>
        </p:txBody>
      </p:sp>
    </p:spTree>
    <p:extLst>
      <p:ext uri="{BB962C8B-B14F-4D97-AF65-F5344CB8AC3E}">
        <p14:creationId xmlns:p14="http://schemas.microsoft.com/office/powerpoint/2010/main" val="149877969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D33D264-D531-B344-B41D-BD56CF402220}" type="slidenum">
              <a:rPr lang="en-US"/>
              <a:pPr>
                <a:defRPr/>
              </a:pPr>
              <a:t>‹#›</a:t>
            </a:fld>
            <a:endParaRPr lang="en-US"/>
          </a:p>
        </p:txBody>
      </p:sp>
    </p:spTree>
    <p:extLst>
      <p:ext uri="{BB962C8B-B14F-4D97-AF65-F5344CB8AC3E}">
        <p14:creationId xmlns:p14="http://schemas.microsoft.com/office/powerpoint/2010/main" val="54511612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5575281-A7E1-B849-92B6-A0C23EB1629F}" type="slidenum">
              <a:rPr lang="en-US"/>
              <a:pPr>
                <a:defRPr/>
              </a:pPr>
              <a:t>‹#›</a:t>
            </a:fld>
            <a:endParaRPr lang="en-US"/>
          </a:p>
        </p:txBody>
      </p:sp>
    </p:spTree>
    <p:extLst>
      <p:ext uri="{BB962C8B-B14F-4D97-AF65-F5344CB8AC3E}">
        <p14:creationId xmlns:p14="http://schemas.microsoft.com/office/powerpoint/2010/main" val="388688407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DC59C4E-5D8B-9749-B6E6-2BCB0D265EA2}" type="slidenum">
              <a:rPr lang="en-US"/>
              <a:pPr>
                <a:defRPr/>
              </a:pPr>
              <a:t>‹#›</a:t>
            </a:fld>
            <a:endParaRPr lang="en-US"/>
          </a:p>
        </p:txBody>
      </p:sp>
    </p:spTree>
    <p:extLst>
      <p:ext uri="{BB962C8B-B14F-4D97-AF65-F5344CB8AC3E}">
        <p14:creationId xmlns:p14="http://schemas.microsoft.com/office/powerpoint/2010/main" val="304480566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CE31F7A-1534-DC46-A00B-7CB10B4F2F13}" type="slidenum">
              <a:rPr lang="en-US"/>
              <a:pPr>
                <a:defRPr/>
              </a:pPr>
              <a:t>‹#›</a:t>
            </a:fld>
            <a:endParaRPr lang="en-US"/>
          </a:p>
        </p:txBody>
      </p:sp>
    </p:spTree>
    <p:extLst>
      <p:ext uri="{BB962C8B-B14F-4D97-AF65-F5344CB8AC3E}">
        <p14:creationId xmlns:p14="http://schemas.microsoft.com/office/powerpoint/2010/main" val="132922813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92D89A1-4E9A-5C4A-9180-00656DE7F83D}" type="slidenum">
              <a:rPr lang="en-US"/>
              <a:pPr>
                <a:defRPr/>
              </a:pPr>
              <a:t>‹#›</a:t>
            </a:fld>
            <a:endParaRPr lang="en-US"/>
          </a:p>
        </p:txBody>
      </p:sp>
    </p:spTree>
    <p:extLst>
      <p:ext uri="{BB962C8B-B14F-4D97-AF65-F5344CB8AC3E}">
        <p14:creationId xmlns:p14="http://schemas.microsoft.com/office/powerpoint/2010/main" val="392865086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FE58BE7-3CFB-9842-8DAD-57BAAEF506AB}" type="slidenum">
              <a:rPr lang="en-US"/>
              <a:pPr>
                <a:defRPr/>
              </a:pPr>
              <a:t>‹#›</a:t>
            </a:fld>
            <a:endParaRPr lang="en-US"/>
          </a:p>
        </p:txBody>
      </p:sp>
    </p:spTree>
    <p:extLst>
      <p:ext uri="{BB962C8B-B14F-4D97-AF65-F5344CB8AC3E}">
        <p14:creationId xmlns:p14="http://schemas.microsoft.com/office/powerpoint/2010/main" val="373913451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A77F45-F109-4243-A44A-BCF4841DE5D7}" type="slidenum">
              <a:rPr lang="en-US"/>
              <a:pPr>
                <a:defRPr/>
              </a:pPr>
              <a:t>‹#›</a:t>
            </a:fld>
            <a:endParaRPr lang="en-US"/>
          </a:p>
        </p:txBody>
      </p:sp>
    </p:spTree>
    <p:extLst>
      <p:ext uri="{BB962C8B-B14F-4D97-AF65-F5344CB8AC3E}">
        <p14:creationId xmlns:p14="http://schemas.microsoft.com/office/powerpoint/2010/main" val="27095266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CC938D4-88B4-E941-B968-8EEE9C4EB221}" type="slidenum">
              <a:rPr lang="en-US"/>
              <a:pPr>
                <a:defRPr/>
              </a:pPr>
              <a:t>‹#›</a:t>
            </a:fld>
            <a:endParaRPr lang="en-US"/>
          </a:p>
        </p:txBody>
      </p:sp>
    </p:spTree>
    <p:extLst>
      <p:ext uri="{BB962C8B-B14F-4D97-AF65-F5344CB8AC3E}">
        <p14:creationId xmlns:p14="http://schemas.microsoft.com/office/powerpoint/2010/main" val="265225902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49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C207A5-D74A-E845-A158-6B56A57BD78A}" type="slidenum">
              <a:rPr lang="en-US"/>
              <a:pPr>
                <a:defRPr/>
              </a:pPr>
              <a:t>‹#›</a:t>
            </a:fld>
            <a:endParaRPr lang="en-US"/>
          </a:p>
        </p:txBody>
      </p:sp>
    </p:spTree>
    <p:extLst>
      <p:ext uri="{BB962C8B-B14F-4D97-AF65-F5344CB8AC3E}">
        <p14:creationId xmlns:p14="http://schemas.microsoft.com/office/powerpoint/2010/main" val="2187126074"/>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9A8F55-7AA9-7742-BD77-1AD5AB705B3D}" type="slidenum">
              <a:rPr lang="en-US"/>
              <a:pPr>
                <a:defRPr/>
              </a:pPr>
              <a:t>‹#›</a:t>
            </a:fld>
            <a:endParaRPr lang="en-US"/>
          </a:p>
        </p:txBody>
      </p:sp>
    </p:spTree>
    <p:extLst>
      <p:ext uri="{BB962C8B-B14F-4D97-AF65-F5344CB8AC3E}">
        <p14:creationId xmlns:p14="http://schemas.microsoft.com/office/powerpoint/2010/main" val="25396463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561BF-C8B2-9C41-9BDC-F8BCBF3F92D6}" type="slidenum">
              <a:rPr lang="en-US"/>
              <a:pPr>
                <a:defRPr/>
              </a:pPr>
              <a:t>‹#›</a:t>
            </a:fld>
            <a:endParaRPr lang="en-US"/>
          </a:p>
        </p:txBody>
      </p:sp>
    </p:spTree>
    <p:extLst>
      <p:ext uri="{BB962C8B-B14F-4D97-AF65-F5344CB8AC3E}">
        <p14:creationId xmlns:p14="http://schemas.microsoft.com/office/powerpoint/2010/main" val="42139421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8967A7-36E3-B144-B6B7-F5C0481C7754}" type="slidenum">
              <a:rPr lang="en-US"/>
              <a:pPr>
                <a:defRPr/>
              </a:pPr>
              <a:t>‹#›</a:t>
            </a:fld>
            <a:endParaRPr lang="en-US"/>
          </a:p>
        </p:txBody>
      </p:sp>
    </p:spTree>
    <p:extLst>
      <p:ext uri="{BB962C8B-B14F-4D97-AF65-F5344CB8AC3E}">
        <p14:creationId xmlns:p14="http://schemas.microsoft.com/office/powerpoint/2010/main" val="414416196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C9EAAFA-AF2C-BA45-9477-C89EB5958323}" type="slidenum">
              <a:rPr lang="en-US"/>
              <a:pPr>
                <a:defRPr/>
              </a:pPr>
              <a:t>‹#›</a:t>
            </a:fld>
            <a:endParaRPr lang="en-US"/>
          </a:p>
        </p:txBody>
      </p:sp>
    </p:spTree>
    <p:extLst>
      <p:ext uri="{BB962C8B-B14F-4D97-AF65-F5344CB8AC3E}">
        <p14:creationId xmlns:p14="http://schemas.microsoft.com/office/powerpoint/2010/main" val="350921577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03009B0-5BC5-5541-AA24-00E2AD8665C0}" type="slidenum">
              <a:rPr lang="en-US"/>
              <a:pPr>
                <a:defRPr/>
              </a:pPr>
              <a:t>‹#›</a:t>
            </a:fld>
            <a:endParaRPr lang="en-US"/>
          </a:p>
        </p:txBody>
      </p:sp>
    </p:spTree>
    <p:extLst>
      <p:ext uri="{BB962C8B-B14F-4D97-AF65-F5344CB8AC3E}">
        <p14:creationId xmlns:p14="http://schemas.microsoft.com/office/powerpoint/2010/main" val="5640834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F315A-AFD9-9B4A-BC4E-FCFC00E7C2C4}" type="slidenum">
              <a:rPr lang="en-US"/>
              <a:pPr>
                <a:defRPr/>
              </a:pPr>
              <a:t>‹#›</a:t>
            </a:fld>
            <a:endParaRPr lang="en-US"/>
          </a:p>
        </p:txBody>
      </p:sp>
    </p:spTree>
    <p:extLst>
      <p:ext uri="{BB962C8B-B14F-4D97-AF65-F5344CB8AC3E}">
        <p14:creationId xmlns:p14="http://schemas.microsoft.com/office/powerpoint/2010/main" val="139799828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EFAC957-20FF-8A40-8E78-DFCE6385BA2C}" type="slidenum">
              <a:rPr lang="en-US"/>
              <a:pPr>
                <a:defRPr/>
              </a:pPr>
              <a:t>‹#›</a:t>
            </a:fld>
            <a:endParaRPr lang="en-US"/>
          </a:p>
        </p:txBody>
      </p:sp>
    </p:spTree>
    <p:extLst>
      <p:ext uri="{BB962C8B-B14F-4D97-AF65-F5344CB8AC3E}">
        <p14:creationId xmlns:p14="http://schemas.microsoft.com/office/powerpoint/2010/main" val="285952768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44874EA-BD0E-D644-9A8A-D685D2B694CD}" type="slidenum">
              <a:rPr lang="en-US"/>
              <a:pPr>
                <a:defRPr/>
              </a:pPr>
              <a:t>‹#›</a:t>
            </a:fld>
            <a:endParaRPr lang="en-US"/>
          </a:p>
        </p:txBody>
      </p:sp>
    </p:spTree>
    <p:extLst>
      <p:ext uri="{BB962C8B-B14F-4D97-AF65-F5344CB8AC3E}">
        <p14:creationId xmlns:p14="http://schemas.microsoft.com/office/powerpoint/2010/main" val="143823390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A1398E5-9381-BE48-A175-E2E14B7B1052}" type="slidenum">
              <a:rPr lang="en-US"/>
              <a:pPr>
                <a:defRPr/>
              </a:pPr>
              <a:t>‹#›</a:t>
            </a:fld>
            <a:endParaRPr lang="en-US"/>
          </a:p>
        </p:txBody>
      </p:sp>
    </p:spTree>
    <p:extLst>
      <p:ext uri="{BB962C8B-B14F-4D97-AF65-F5344CB8AC3E}">
        <p14:creationId xmlns:p14="http://schemas.microsoft.com/office/powerpoint/2010/main" val="32769574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737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207B6B-4D3A-B44E-85A7-853C48BC0FF2}" type="slidenum">
              <a:rPr lang="en-US"/>
              <a:pPr>
                <a:defRPr/>
              </a:pPr>
              <a:t>‹#›</a:t>
            </a:fld>
            <a:endParaRPr lang="en-US"/>
          </a:p>
        </p:txBody>
      </p:sp>
    </p:spTree>
    <p:extLst>
      <p:ext uri="{BB962C8B-B14F-4D97-AF65-F5344CB8AC3E}">
        <p14:creationId xmlns:p14="http://schemas.microsoft.com/office/powerpoint/2010/main" val="254893619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D44071-B0F6-DD4D-BE82-8247282B94DF}" type="slidenum">
              <a:rPr lang="en-US"/>
              <a:pPr>
                <a:defRPr/>
              </a:pPr>
              <a:t>‹#›</a:t>
            </a:fld>
            <a:endParaRPr lang="en-US"/>
          </a:p>
        </p:txBody>
      </p:sp>
    </p:spTree>
    <p:extLst>
      <p:ext uri="{BB962C8B-B14F-4D97-AF65-F5344CB8AC3E}">
        <p14:creationId xmlns:p14="http://schemas.microsoft.com/office/powerpoint/2010/main" val="30683861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151C0BD-BC9C-CB4C-8AB7-F21910B677ED}" type="slidenum">
              <a:rPr lang="en-US"/>
              <a:pPr>
                <a:defRPr/>
              </a:pPr>
              <a:t>‹#›</a:t>
            </a:fld>
            <a:endParaRPr lang="en-US"/>
          </a:p>
        </p:txBody>
      </p:sp>
    </p:spTree>
    <p:extLst>
      <p:ext uri="{BB962C8B-B14F-4D97-AF65-F5344CB8AC3E}">
        <p14:creationId xmlns:p14="http://schemas.microsoft.com/office/powerpoint/2010/main" val="2283456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7270CD3-7E21-C843-B13F-D16219509467}" type="slidenum">
              <a:rPr lang="en-US"/>
              <a:pPr>
                <a:defRPr/>
              </a:pPr>
              <a:t>‹#›</a:t>
            </a:fld>
            <a:endParaRPr lang="en-US"/>
          </a:p>
        </p:txBody>
      </p:sp>
    </p:spTree>
    <p:extLst>
      <p:ext uri="{BB962C8B-B14F-4D97-AF65-F5344CB8AC3E}">
        <p14:creationId xmlns:p14="http://schemas.microsoft.com/office/powerpoint/2010/main" val="272452976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FC30583-0E53-944D-92E4-1708DAD54C73}" type="slidenum">
              <a:rPr lang="en-US"/>
              <a:pPr>
                <a:defRPr/>
              </a:pPr>
              <a:t>‹#›</a:t>
            </a:fld>
            <a:endParaRPr lang="en-US"/>
          </a:p>
        </p:txBody>
      </p:sp>
    </p:spTree>
    <p:extLst>
      <p:ext uri="{BB962C8B-B14F-4D97-AF65-F5344CB8AC3E}">
        <p14:creationId xmlns:p14="http://schemas.microsoft.com/office/powerpoint/2010/main" val="273795118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4F9F0EC-A0D5-8F4D-943C-06013FFA0205}" type="slidenum">
              <a:rPr lang="en-US"/>
              <a:pPr>
                <a:defRPr/>
              </a:pPr>
              <a:t>‹#›</a:t>
            </a:fld>
            <a:endParaRPr lang="en-US"/>
          </a:p>
        </p:txBody>
      </p:sp>
    </p:spTree>
    <p:extLst>
      <p:ext uri="{BB962C8B-B14F-4D97-AF65-F5344CB8AC3E}">
        <p14:creationId xmlns:p14="http://schemas.microsoft.com/office/powerpoint/2010/main" val="417556415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0F279E-AC72-D34D-9AEF-35B0CAC430FA}" type="slidenum">
              <a:rPr lang="en-US"/>
              <a:pPr>
                <a:defRPr/>
              </a:pPr>
              <a:t>‹#›</a:t>
            </a:fld>
            <a:endParaRPr lang="en-US"/>
          </a:p>
        </p:txBody>
      </p:sp>
    </p:spTree>
    <p:extLst>
      <p:ext uri="{BB962C8B-B14F-4D97-AF65-F5344CB8AC3E}">
        <p14:creationId xmlns:p14="http://schemas.microsoft.com/office/powerpoint/2010/main" val="400715391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40D80D9-C0FD-CF46-B9E9-9FD904A5DF3C}" type="slidenum">
              <a:rPr lang="en-US"/>
              <a:pPr>
                <a:defRPr/>
              </a:pPr>
              <a:t>‹#›</a:t>
            </a:fld>
            <a:endParaRPr lang="en-US"/>
          </a:p>
        </p:txBody>
      </p:sp>
    </p:spTree>
    <p:extLst>
      <p:ext uri="{BB962C8B-B14F-4D97-AF65-F5344CB8AC3E}">
        <p14:creationId xmlns:p14="http://schemas.microsoft.com/office/powerpoint/2010/main" val="4239257343"/>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A3B292E-C736-864D-8DF0-C8A28B24F83C}" type="slidenum">
              <a:rPr lang="en-US"/>
              <a:pPr>
                <a:defRPr/>
              </a:pPr>
              <a:t>‹#›</a:t>
            </a:fld>
            <a:endParaRPr lang="en-US"/>
          </a:p>
        </p:txBody>
      </p:sp>
    </p:spTree>
    <p:extLst>
      <p:ext uri="{BB962C8B-B14F-4D97-AF65-F5344CB8AC3E}">
        <p14:creationId xmlns:p14="http://schemas.microsoft.com/office/powerpoint/2010/main" val="197159203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3353D8C-F584-7A4B-9F46-82F18B885F44}" type="slidenum">
              <a:rPr lang="en-US"/>
              <a:pPr>
                <a:defRPr/>
              </a:pPr>
              <a:t>‹#›</a:t>
            </a:fld>
            <a:endParaRPr lang="en-US"/>
          </a:p>
        </p:txBody>
      </p:sp>
    </p:spTree>
    <p:extLst>
      <p:ext uri="{BB962C8B-B14F-4D97-AF65-F5344CB8AC3E}">
        <p14:creationId xmlns:p14="http://schemas.microsoft.com/office/powerpoint/2010/main" val="256687911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117372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A19A05-DF1C-2340-832C-D94CA1BEC25A}" type="slidenum">
              <a:rPr lang="en-US"/>
              <a:pPr>
                <a:defRPr/>
              </a:pPr>
              <a:t>‹#›</a:t>
            </a:fld>
            <a:endParaRPr lang="en-US"/>
          </a:p>
        </p:txBody>
      </p:sp>
    </p:spTree>
    <p:extLst>
      <p:ext uri="{BB962C8B-B14F-4D97-AF65-F5344CB8AC3E}">
        <p14:creationId xmlns:p14="http://schemas.microsoft.com/office/powerpoint/2010/main" val="313874234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DC664DF-B47B-394D-8379-F4A39777D354}" type="slidenum">
              <a:rPr lang="en-US"/>
              <a:pPr>
                <a:defRPr/>
              </a:pPr>
              <a:t>‹#›</a:t>
            </a:fld>
            <a:endParaRPr lang="en-US"/>
          </a:p>
        </p:txBody>
      </p:sp>
    </p:spTree>
    <p:extLst>
      <p:ext uri="{BB962C8B-B14F-4D97-AF65-F5344CB8AC3E}">
        <p14:creationId xmlns:p14="http://schemas.microsoft.com/office/powerpoint/2010/main" val="4284983640"/>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A67AFC5-B6F0-AE4C-9936-681D7CB067B3}" type="slidenum">
              <a:rPr lang="en-US"/>
              <a:pPr>
                <a:defRPr/>
              </a:pPr>
              <a:t>‹#›</a:t>
            </a:fld>
            <a:endParaRPr lang="en-US"/>
          </a:p>
        </p:txBody>
      </p:sp>
    </p:spTree>
    <p:extLst>
      <p:ext uri="{BB962C8B-B14F-4D97-AF65-F5344CB8AC3E}">
        <p14:creationId xmlns:p14="http://schemas.microsoft.com/office/powerpoint/2010/main" val="334171655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A1A3C65-319F-3E42-9FFF-220D3F851158}" type="slidenum">
              <a:rPr lang="en-US"/>
              <a:pPr>
                <a:defRPr/>
              </a:pPr>
              <a:t>‹#›</a:t>
            </a:fld>
            <a:endParaRPr lang="en-US"/>
          </a:p>
        </p:txBody>
      </p:sp>
    </p:spTree>
    <p:extLst>
      <p:ext uri="{BB962C8B-B14F-4D97-AF65-F5344CB8AC3E}">
        <p14:creationId xmlns:p14="http://schemas.microsoft.com/office/powerpoint/2010/main" val="79252437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412868A-DB4D-CC42-8F9C-FDC0FBA1DD9C}" type="slidenum">
              <a:rPr lang="en-US"/>
              <a:pPr>
                <a:defRPr/>
              </a:pPr>
              <a:t>‹#›</a:t>
            </a:fld>
            <a:endParaRPr lang="en-US"/>
          </a:p>
        </p:txBody>
      </p:sp>
    </p:spTree>
    <p:extLst>
      <p:ext uri="{BB962C8B-B14F-4D97-AF65-F5344CB8AC3E}">
        <p14:creationId xmlns:p14="http://schemas.microsoft.com/office/powerpoint/2010/main" val="62070291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92D4FD7-0DE0-6C42-8C5D-0C7AEB4D8E70}" type="slidenum">
              <a:rPr lang="en-US"/>
              <a:pPr>
                <a:defRPr/>
              </a:pPr>
              <a:t>‹#›</a:t>
            </a:fld>
            <a:endParaRPr lang="en-US"/>
          </a:p>
        </p:txBody>
      </p:sp>
    </p:spTree>
    <p:extLst>
      <p:ext uri="{BB962C8B-B14F-4D97-AF65-F5344CB8AC3E}">
        <p14:creationId xmlns:p14="http://schemas.microsoft.com/office/powerpoint/2010/main" val="296352231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ED6AE3A-0100-AD42-9923-5739DCE42615}" type="slidenum">
              <a:rPr lang="en-US"/>
              <a:pPr>
                <a:defRPr/>
              </a:pPr>
              <a:t>‹#›</a:t>
            </a:fld>
            <a:endParaRPr lang="en-US"/>
          </a:p>
        </p:txBody>
      </p:sp>
    </p:spTree>
    <p:extLst>
      <p:ext uri="{BB962C8B-B14F-4D97-AF65-F5344CB8AC3E}">
        <p14:creationId xmlns:p14="http://schemas.microsoft.com/office/powerpoint/2010/main" val="378461037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E886E-3060-9249-ADB9-323FA812FC3A}" type="slidenum">
              <a:rPr lang="en-US"/>
              <a:pPr>
                <a:defRPr/>
              </a:pPr>
              <a:t>‹#›</a:t>
            </a:fld>
            <a:endParaRPr lang="en-US"/>
          </a:p>
        </p:txBody>
      </p:sp>
    </p:spTree>
    <p:extLst>
      <p:ext uri="{BB962C8B-B14F-4D97-AF65-F5344CB8AC3E}">
        <p14:creationId xmlns:p14="http://schemas.microsoft.com/office/powerpoint/2010/main" val="54440002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A43C089-9BA7-7A42-B2E9-6CD3D72B86FE}" type="slidenum">
              <a:rPr lang="en-US"/>
              <a:pPr>
                <a:defRPr/>
              </a:pPr>
              <a:t>‹#›</a:t>
            </a:fld>
            <a:endParaRPr lang="en-US"/>
          </a:p>
        </p:txBody>
      </p:sp>
    </p:spTree>
    <p:extLst>
      <p:ext uri="{BB962C8B-B14F-4D97-AF65-F5344CB8AC3E}">
        <p14:creationId xmlns:p14="http://schemas.microsoft.com/office/powerpoint/2010/main" val="11031466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4F0BF41-77B2-3449-A554-A40A94D128AC}" type="slidenum">
              <a:rPr lang="en-US"/>
              <a:pPr>
                <a:defRPr/>
              </a:pPr>
              <a:t>‹#›</a:t>
            </a:fld>
            <a:endParaRPr lang="en-US"/>
          </a:p>
        </p:txBody>
      </p:sp>
    </p:spTree>
    <p:extLst>
      <p:ext uri="{BB962C8B-B14F-4D97-AF65-F5344CB8AC3E}">
        <p14:creationId xmlns:p14="http://schemas.microsoft.com/office/powerpoint/2010/main" val="24451348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605476"/>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4B4A1C7-8ACE-624F-A9E5-1999D23AFFF7}" type="slidenum">
              <a:rPr lang="en-US"/>
              <a:pPr>
                <a:defRPr/>
              </a:pPr>
              <a:t>‹#›</a:t>
            </a:fld>
            <a:endParaRPr lang="en-US"/>
          </a:p>
        </p:txBody>
      </p:sp>
    </p:spTree>
    <p:extLst>
      <p:ext uri="{BB962C8B-B14F-4D97-AF65-F5344CB8AC3E}">
        <p14:creationId xmlns:p14="http://schemas.microsoft.com/office/powerpoint/2010/main" val="138308592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FCD1AE-4DED-9F4C-AFBB-C6659B495F57}" type="slidenum">
              <a:rPr lang="en-US"/>
              <a:pPr>
                <a:defRPr/>
              </a:pPr>
              <a:t>‹#›</a:t>
            </a:fld>
            <a:endParaRPr lang="en-US"/>
          </a:p>
        </p:txBody>
      </p:sp>
    </p:spTree>
    <p:extLst>
      <p:ext uri="{BB962C8B-B14F-4D97-AF65-F5344CB8AC3E}">
        <p14:creationId xmlns:p14="http://schemas.microsoft.com/office/powerpoint/2010/main" val="395857712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5F08586-CB76-B04E-BA76-E10733BE945F}" type="slidenum">
              <a:rPr lang="en-US"/>
              <a:pPr>
                <a:defRPr/>
              </a:pPr>
              <a:t>‹#›</a:t>
            </a:fld>
            <a:endParaRPr lang="en-US"/>
          </a:p>
        </p:txBody>
      </p:sp>
    </p:spTree>
    <p:extLst>
      <p:ext uri="{BB962C8B-B14F-4D97-AF65-F5344CB8AC3E}">
        <p14:creationId xmlns:p14="http://schemas.microsoft.com/office/powerpoint/2010/main" val="864912496"/>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FC08A57-D5D1-834D-9E20-93AF9D8F0DED}" type="slidenum">
              <a:rPr lang="en-US"/>
              <a:pPr>
                <a:defRPr/>
              </a:pPr>
              <a:t>‹#›</a:t>
            </a:fld>
            <a:endParaRPr lang="en-US"/>
          </a:p>
        </p:txBody>
      </p:sp>
    </p:spTree>
    <p:extLst>
      <p:ext uri="{BB962C8B-B14F-4D97-AF65-F5344CB8AC3E}">
        <p14:creationId xmlns:p14="http://schemas.microsoft.com/office/powerpoint/2010/main" val="45712674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0033C50-E120-9844-8ECE-FDBC3F3F200E}" type="slidenum">
              <a:rPr lang="en-US"/>
              <a:pPr>
                <a:defRPr/>
              </a:pPr>
              <a:t>‹#›</a:t>
            </a:fld>
            <a:endParaRPr lang="en-US"/>
          </a:p>
        </p:txBody>
      </p:sp>
    </p:spTree>
    <p:extLst>
      <p:ext uri="{BB962C8B-B14F-4D97-AF65-F5344CB8AC3E}">
        <p14:creationId xmlns:p14="http://schemas.microsoft.com/office/powerpoint/2010/main" val="145573280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75E0F205-8AB2-904D-8BCB-0FF9E8F932CC}" type="slidenum">
              <a:rPr lang="en-US"/>
              <a:pPr>
                <a:defRPr/>
              </a:pPr>
              <a:t>‹#›</a:t>
            </a:fld>
            <a:endParaRPr lang="en-US"/>
          </a:p>
        </p:txBody>
      </p:sp>
    </p:spTree>
    <p:extLst>
      <p:ext uri="{BB962C8B-B14F-4D97-AF65-F5344CB8AC3E}">
        <p14:creationId xmlns:p14="http://schemas.microsoft.com/office/powerpoint/2010/main" val="232525965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8E7A58-13DB-2642-B2DB-F2CAD8722AC5}" type="slidenum">
              <a:rPr lang="en-US"/>
              <a:pPr>
                <a:defRPr/>
              </a:pPr>
              <a:t>‹#›</a:t>
            </a:fld>
            <a:endParaRPr lang="en-US"/>
          </a:p>
        </p:txBody>
      </p:sp>
    </p:spTree>
    <p:extLst>
      <p:ext uri="{BB962C8B-B14F-4D97-AF65-F5344CB8AC3E}">
        <p14:creationId xmlns:p14="http://schemas.microsoft.com/office/powerpoint/2010/main" val="196608229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E4DE66-BAD0-4B40-B059-571BD0E00BCD}" type="slidenum">
              <a:rPr lang="en-US"/>
              <a:pPr>
                <a:defRPr/>
              </a:pPr>
              <a:t>‹#›</a:t>
            </a:fld>
            <a:endParaRPr lang="en-US"/>
          </a:p>
        </p:txBody>
      </p:sp>
    </p:spTree>
    <p:extLst>
      <p:ext uri="{BB962C8B-B14F-4D97-AF65-F5344CB8AC3E}">
        <p14:creationId xmlns:p14="http://schemas.microsoft.com/office/powerpoint/2010/main" val="3074476676"/>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3A7F112-9B09-7342-87F0-9C293A916CCB}" type="slidenum">
              <a:rPr lang="en-US"/>
              <a:pPr>
                <a:defRPr/>
              </a:pPr>
              <a:t>‹#›</a:t>
            </a:fld>
            <a:endParaRPr lang="en-US"/>
          </a:p>
        </p:txBody>
      </p:sp>
    </p:spTree>
    <p:extLst>
      <p:ext uri="{BB962C8B-B14F-4D97-AF65-F5344CB8AC3E}">
        <p14:creationId xmlns:p14="http://schemas.microsoft.com/office/powerpoint/2010/main" val="3778254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7D22EEF-DA44-3645-9E4E-AE69591BB131}" type="slidenum">
              <a:rPr lang="en-US"/>
              <a:pPr>
                <a:defRPr/>
              </a:pPr>
              <a:t>‹#›</a:t>
            </a:fld>
            <a:endParaRPr lang="en-US"/>
          </a:p>
        </p:txBody>
      </p:sp>
    </p:spTree>
    <p:extLst>
      <p:ext uri="{BB962C8B-B14F-4D97-AF65-F5344CB8AC3E}">
        <p14:creationId xmlns:p14="http://schemas.microsoft.com/office/powerpoint/2010/main" val="129275012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322228"/>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AB2DAD4-69FD-4640-8629-4EA517472912}" type="slidenum">
              <a:rPr lang="en-US"/>
              <a:pPr>
                <a:defRPr/>
              </a:pPr>
              <a:t>‹#›</a:t>
            </a:fld>
            <a:endParaRPr lang="en-US"/>
          </a:p>
        </p:txBody>
      </p:sp>
    </p:spTree>
    <p:extLst>
      <p:ext uri="{BB962C8B-B14F-4D97-AF65-F5344CB8AC3E}">
        <p14:creationId xmlns:p14="http://schemas.microsoft.com/office/powerpoint/2010/main" val="584599310"/>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74C4DD-8EF2-5145-8CC6-E144CAD1B22E}" type="slidenum">
              <a:rPr lang="en-US"/>
              <a:pPr>
                <a:defRPr/>
              </a:pPr>
              <a:t>‹#›</a:t>
            </a:fld>
            <a:endParaRPr lang="en-US"/>
          </a:p>
        </p:txBody>
      </p:sp>
    </p:spTree>
    <p:extLst>
      <p:ext uri="{BB962C8B-B14F-4D97-AF65-F5344CB8AC3E}">
        <p14:creationId xmlns:p14="http://schemas.microsoft.com/office/powerpoint/2010/main" val="403939017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80EA2DE-66DE-474E-BAE5-8B49CC7A529D}" type="slidenum">
              <a:rPr lang="en-US"/>
              <a:pPr>
                <a:defRPr/>
              </a:pPr>
              <a:t>‹#›</a:t>
            </a:fld>
            <a:endParaRPr lang="en-US"/>
          </a:p>
        </p:txBody>
      </p:sp>
    </p:spTree>
    <p:extLst>
      <p:ext uri="{BB962C8B-B14F-4D97-AF65-F5344CB8AC3E}">
        <p14:creationId xmlns:p14="http://schemas.microsoft.com/office/powerpoint/2010/main" val="1743503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9898AD-86B6-E345-B1BD-B7BDD4E1A131}" type="slidenum">
              <a:rPr lang="en-US"/>
              <a:pPr>
                <a:defRPr/>
              </a:pPr>
              <a:t>‹#›</a:t>
            </a:fld>
            <a:endParaRPr lang="en-US"/>
          </a:p>
        </p:txBody>
      </p:sp>
    </p:spTree>
    <p:extLst>
      <p:ext uri="{BB962C8B-B14F-4D97-AF65-F5344CB8AC3E}">
        <p14:creationId xmlns:p14="http://schemas.microsoft.com/office/powerpoint/2010/main" val="241966349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4CF942-B208-1F40-B970-3EBA61EFD0D0}" type="slidenum">
              <a:rPr lang="en-US"/>
              <a:pPr>
                <a:defRPr/>
              </a:pPr>
              <a:t>‹#›</a:t>
            </a:fld>
            <a:endParaRPr lang="en-US"/>
          </a:p>
        </p:txBody>
      </p:sp>
    </p:spTree>
    <p:extLst>
      <p:ext uri="{BB962C8B-B14F-4D97-AF65-F5344CB8AC3E}">
        <p14:creationId xmlns:p14="http://schemas.microsoft.com/office/powerpoint/2010/main" val="291349626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EE69057-823B-4445-A1E8-FA1E1B3CA5D2}" type="slidenum">
              <a:rPr lang="en-US"/>
              <a:pPr>
                <a:defRPr/>
              </a:pPr>
              <a:t>‹#›</a:t>
            </a:fld>
            <a:endParaRPr lang="en-US"/>
          </a:p>
        </p:txBody>
      </p:sp>
    </p:spTree>
    <p:extLst>
      <p:ext uri="{BB962C8B-B14F-4D97-AF65-F5344CB8AC3E}">
        <p14:creationId xmlns:p14="http://schemas.microsoft.com/office/powerpoint/2010/main" val="210466314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2C6071C-3900-1648-AD87-BC7102422B56}" type="slidenum">
              <a:rPr lang="en-US"/>
              <a:pPr>
                <a:defRPr/>
              </a:pPr>
              <a:t>‹#›</a:t>
            </a:fld>
            <a:endParaRPr lang="en-US"/>
          </a:p>
        </p:txBody>
      </p:sp>
    </p:spTree>
    <p:extLst>
      <p:ext uri="{BB962C8B-B14F-4D97-AF65-F5344CB8AC3E}">
        <p14:creationId xmlns:p14="http://schemas.microsoft.com/office/powerpoint/2010/main" val="359013941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344E6-93C9-D847-88F2-58830A658BEE}" type="slidenum">
              <a:rPr lang="en-US"/>
              <a:pPr>
                <a:defRPr/>
              </a:pPr>
              <a:t>‹#›</a:t>
            </a:fld>
            <a:endParaRPr lang="en-US"/>
          </a:p>
        </p:txBody>
      </p:sp>
    </p:spTree>
    <p:extLst>
      <p:ext uri="{BB962C8B-B14F-4D97-AF65-F5344CB8AC3E}">
        <p14:creationId xmlns:p14="http://schemas.microsoft.com/office/powerpoint/2010/main" val="351673910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2BD597D-5D55-D04E-B46C-0D3C1773B1E4}" type="slidenum">
              <a:rPr lang="en-US"/>
              <a:pPr>
                <a:defRPr/>
              </a:pPr>
              <a:t>‹#›</a:t>
            </a:fld>
            <a:endParaRPr lang="en-US"/>
          </a:p>
        </p:txBody>
      </p:sp>
    </p:spTree>
    <p:extLst>
      <p:ext uri="{BB962C8B-B14F-4D97-AF65-F5344CB8AC3E}">
        <p14:creationId xmlns:p14="http://schemas.microsoft.com/office/powerpoint/2010/main" val="4145247617"/>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5E72BAF-DCC0-6749-8DC9-FEEF74D85A0E}" type="slidenum">
              <a:rPr lang="en-US"/>
              <a:pPr>
                <a:defRPr/>
              </a:pPr>
              <a:t>‹#›</a:t>
            </a:fld>
            <a:endParaRPr lang="en-US"/>
          </a:p>
        </p:txBody>
      </p:sp>
    </p:spTree>
    <p:extLst>
      <p:ext uri="{BB962C8B-B14F-4D97-AF65-F5344CB8AC3E}">
        <p14:creationId xmlns:p14="http://schemas.microsoft.com/office/powerpoint/2010/main" val="42282620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92985F9-10C1-9349-BA2D-FBBC9C29C230}" type="slidenum">
              <a:rPr lang="en-US"/>
              <a:pPr>
                <a:defRPr/>
              </a:pPr>
              <a:t>‹#›</a:t>
            </a:fld>
            <a:endParaRPr lang="en-US"/>
          </a:p>
        </p:txBody>
      </p:sp>
    </p:spTree>
    <p:extLst>
      <p:ext uri="{BB962C8B-B14F-4D97-AF65-F5344CB8AC3E}">
        <p14:creationId xmlns:p14="http://schemas.microsoft.com/office/powerpoint/2010/main" val="15442938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84519"/>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8ACE3EE-3FE4-9843-B5DC-3BE5E4E48466}" type="slidenum">
              <a:rPr lang="en-US"/>
              <a:pPr>
                <a:defRPr/>
              </a:pPr>
              <a:t>‹#›</a:t>
            </a:fld>
            <a:endParaRPr lang="en-US"/>
          </a:p>
        </p:txBody>
      </p:sp>
    </p:spTree>
    <p:extLst>
      <p:ext uri="{BB962C8B-B14F-4D97-AF65-F5344CB8AC3E}">
        <p14:creationId xmlns:p14="http://schemas.microsoft.com/office/powerpoint/2010/main" val="168220836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CB2010A-C7C3-7340-98EA-33EAF0554FD8}" type="slidenum">
              <a:rPr lang="en-US"/>
              <a:pPr>
                <a:defRPr/>
              </a:pPr>
              <a:t>‹#›</a:t>
            </a:fld>
            <a:endParaRPr lang="en-US"/>
          </a:p>
        </p:txBody>
      </p:sp>
    </p:spTree>
    <p:extLst>
      <p:ext uri="{BB962C8B-B14F-4D97-AF65-F5344CB8AC3E}">
        <p14:creationId xmlns:p14="http://schemas.microsoft.com/office/powerpoint/2010/main" val="167032670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7429F7-55BD-A847-9313-3F0F4CB5A8C9}" type="slidenum">
              <a:rPr lang="en-US"/>
              <a:pPr>
                <a:defRPr/>
              </a:pPr>
              <a:t>‹#›</a:t>
            </a:fld>
            <a:endParaRPr lang="en-US"/>
          </a:p>
        </p:txBody>
      </p:sp>
    </p:spTree>
    <p:extLst>
      <p:ext uri="{BB962C8B-B14F-4D97-AF65-F5344CB8AC3E}">
        <p14:creationId xmlns:p14="http://schemas.microsoft.com/office/powerpoint/2010/main" val="425252475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F8C4B7-E474-9745-8E3C-A534731F1FDE}" type="slidenum">
              <a:rPr lang="en-US"/>
              <a:pPr>
                <a:defRPr/>
              </a:pPr>
              <a:t>‹#›</a:t>
            </a:fld>
            <a:endParaRPr lang="en-US"/>
          </a:p>
        </p:txBody>
      </p:sp>
    </p:spTree>
    <p:extLst>
      <p:ext uri="{BB962C8B-B14F-4D97-AF65-F5344CB8AC3E}">
        <p14:creationId xmlns:p14="http://schemas.microsoft.com/office/powerpoint/2010/main" val="17803852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9EE810-C15C-794D-A14F-75661C003506}" type="slidenum">
              <a:rPr lang="en-US"/>
              <a:pPr>
                <a:defRPr/>
              </a:pPr>
              <a:t>‹#›</a:t>
            </a:fld>
            <a:endParaRPr lang="en-US"/>
          </a:p>
        </p:txBody>
      </p:sp>
    </p:spTree>
    <p:extLst>
      <p:ext uri="{BB962C8B-B14F-4D97-AF65-F5344CB8AC3E}">
        <p14:creationId xmlns:p14="http://schemas.microsoft.com/office/powerpoint/2010/main" val="393010730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E5F491-FEDD-B743-B946-60AF0B4C2B9E}" type="slidenum">
              <a:rPr lang="en-US"/>
              <a:pPr>
                <a:defRPr/>
              </a:pPr>
              <a:t>‹#›</a:t>
            </a:fld>
            <a:endParaRPr lang="en-US"/>
          </a:p>
        </p:txBody>
      </p:sp>
    </p:spTree>
    <p:extLst>
      <p:ext uri="{BB962C8B-B14F-4D97-AF65-F5344CB8AC3E}">
        <p14:creationId xmlns:p14="http://schemas.microsoft.com/office/powerpoint/2010/main" val="3870602697"/>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97E5CE-2152-674C-A997-1DA791CB6A96}" type="slidenum">
              <a:rPr lang="en-US"/>
              <a:pPr>
                <a:defRPr/>
              </a:pPr>
              <a:t>‹#›</a:t>
            </a:fld>
            <a:endParaRPr lang="en-US"/>
          </a:p>
        </p:txBody>
      </p:sp>
    </p:spTree>
    <p:extLst>
      <p:ext uri="{BB962C8B-B14F-4D97-AF65-F5344CB8AC3E}">
        <p14:creationId xmlns:p14="http://schemas.microsoft.com/office/powerpoint/2010/main" val="2778706745"/>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4141A39-386C-7347-AA05-D42B189E80FD}" type="slidenum">
              <a:rPr lang="en-US"/>
              <a:pPr>
                <a:defRPr/>
              </a:pPr>
              <a:t>‹#›</a:t>
            </a:fld>
            <a:endParaRPr lang="en-US"/>
          </a:p>
        </p:txBody>
      </p:sp>
    </p:spTree>
    <p:extLst>
      <p:ext uri="{BB962C8B-B14F-4D97-AF65-F5344CB8AC3E}">
        <p14:creationId xmlns:p14="http://schemas.microsoft.com/office/powerpoint/2010/main" val="418875193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33297A-FDE0-3242-BA31-D49C8407A935}" type="slidenum">
              <a:rPr lang="en-US"/>
              <a:pPr>
                <a:defRPr/>
              </a:pPr>
              <a:t>‹#›</a:t>
            </a:fld>
            <a:endParaRPr lang="en-US"/>
          </a:p>
        </p:txBody>
      </p:sp>
    </p:spTree>
    <p:extLst>
      <p:ext uri="{BB962C8B-B14F-4D97-AF65-F5344CB8AC3E}">
        <p14:creationId xmlns:p14="http://schemas.microsoft.com/office/powerpoint/2010/main" val="8739359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92C36A0-42EB-054A-8D44-863DA05F646D}" type="slidenum">
              <a:rPr lang="en-US"/>
              <a:pPr>
                <a:defRPr/>
              </a:pPr>
              <a:t>‹#›</a:t>
            </a:fld>
            <a:endParaRPr lang="en-US"/>
          </a:p>
        </p:txBody>
      </p:sp>
    </p:spTree>
    <p:extLst>
      <p:ext uri="{BB962C8B-B14F-4D97-AF65-F5344CB8AC3E}">
        <p14:creationId xmlns:p14="http://schemas.microsoft.com/office/powerpoint/2010/main" val="2100530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6557"/>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FB1951-494C-AE44-9BE0-83DBB1DD968C}" type="slidenum">
              <a:rPr lang="en-US"/>
              <a:pPr>
                <a:defRPr/>
              </a:pPr>
              <a:t>‹#›</a:t>
            </a:fld>
            <a:endParaRPr lang="en-US"/>
          </a:p>
        </p:txBody>
      </p:sp>
    </p:spTree>
    <p:extLst>
      <p:ext uri="{BB962C8B-B14F-4D97-AF65-F5344CB8AC3E}">
        <p14:creationId xmlns:p14="http://schemas.microsoft.com/office/powerpoint/2010/main" val="318269691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A438BE-3BFF-A346-A102-2C9E047A0ADB}" type="slidenum">
              <a:rPr lang="en-US"/>
              <a:pPr>
                <a:defRPr/>
              </a:pPr>
              <a:t>‹#›</a:t>
            </a:fld>
            <a:endParaRPr lang="en-US"/>
          </a:p>
        </p:txBody>
      </p:sp>
    </p:spTree>
    <p:extLst>
      <p:ext uri="{BB962C8B-B14F-4D97-AF65-F5344CB8AC3E}">
        <p14:creationId xmlns:p14="http://schemas.microsoft.com/office/powerpoint/2010/main" val="172890285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79D60CB-9E5B-C646-9AD2-FB5AA2E4AC87}" type="slidenum">
              <a:rPr lang="en-US"/>
              <a:pPr>
                <a:defRPr/>
              </a:pPr>
              <a:t>‹#›</a:t>
            </a:fld>
            <a:endParaRPr lang="en-US"/>
          </a:p>
        </p:txBody>
      </p:sp>
    </p:spTree>
    <p:extLst>
      <p:ext uri="{BB962C8B-B14F-4D97-AF65-F5344CB8AC3E}">
        <p14:creationId xmlns:p14="http://schemas.microsoft.com/office/powerpoint/2010/main" val="92518471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BDB46D-4AB5-AE41-8AB3-BDB67C72D78A}" type="slidenum">
              <a:rPr lang="en-US"/>
              <a:pPr>
                <a:defRPr/>
              </a:pPr>
              <a:t>‹#›</a:t>
            </a:fld>
            <a:endParaRPr lang="en-US"/>
          </a:p>
        </p:txBody>
      </p:sp>
    </p:spTree>
    <p:extLst>
      <p:ext uri="{BB962C8B-B14F-4D97-AF65-F5344CB8AC3E}">
        <p14:creationId xmlns:p14="http://schemas.microsoft.com/office/powerpoint/2010/main" val="370526293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EE2F945-7598-C740-A8BD-10C309E45889}" type="slidenum">
              <a:rPr lang="en-US"/>
              <a:pPr>
                <a:defRPr/>
              </a:pPr>
              <a:t>‹#›</a:t>
            </a:fld>
            <a:endParaRPr lang="en-US"/>
          </a:p>
        </p:txBody>
      </p:sp>
    </p:spTree>
    <p:extLst>
      <p:ext uri="{BB962C8B-B14F-4D97-AF65-F5344CB8AC3E}">
        <p14:creationId xmlns:p14="http://schemas.microsoft.com/office/powerpoint/2010/main" val="297966366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C53206C-3BCD-0445-9270-1D9B49D87DFB}" type="slidenum">
              <a:rPr lang="en-US"/>
              <a:pPr>
                <a:defRPr/>
              </a:pPr>
              <a:t>‹#›</a:t>
            </a:fld>
            <a:endParaRPr lang="en-US"/>
          </a:p>
        </p:txBody>
      </p:sp>
    </p:spTree>
    <p:extLst>
      <p:ext uri="{BB962C8B-B14F-4D97-AF65-F5344CB8AC3E}">
        <p14:creationId xmlns:p14="http://schemas.microsoft.com/office/powerpoint/2010/main" val="1596793401"/>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8476B13-7C0B-CC4E-A9BB-565A72C7D7E5}" type="slidenum">
              <a:rPr lang="en-US"/>
              <a:pPr>
                <a:defRPr/>
              </a:pPr>
              <a:t>‹#›</a:t>
            </a:fld>
            <a:endParaRPr lang="en-US"/>
          </a:p>
        </p:txBody>
      </p:sp>
    </p:spTree>
    <p:extLst>
      <p:ext uri="{BB962C8B-B14F-4D97-AF65-F5344CB8AC3E}">
        <p14:creationId xmlns:p14="http://schemas.microsoft.com/office/powerpoint/2010/main" val="179306950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D53416-C87C-134B-8703-CEBB3A4F6A7F}" type="slidenum">
              <a:rPr lang="en-US"/>
              <a:pPr>
                <a:defRPr/>
              </a:pPr>
              <a:t>‹#›</a:t>
            </a:fld>
            <a:endParaRPr lang="en-US"/>
          </a:p>
        </p:txBody>
      </p:sp>
    </p:spTree>
    <p:extLst>
      <p:ext uri="{BB962C8B-B14F-4D97-AF65-F5344CB8AC3E}">
        <p14:creationId xmlns:p14="http://schemas.microsoft.com/office/powerpoint/2010/main" val="104424312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08A5B8-EF88-8546-BC8E-922997A48E61}" type="slidenum">
              <a:rPr lang="en-US"/>
              <a:pPr>
                <a:defRPr/>
              </a:pPr>
              <a:t>‹#›</a:t>
            </a:fld>
            <a:endParaRPr lang="en-US"/>
          </a:p>
        </p:txBody>
      </p:sp>
    </p:spTree>
    <p:extLst>
      <p:ext uri="{BB962C8B-B14F-4D97-AF65-F5344CB8AC3E}">
        <p14:creationId xmlns:p14="http://schemas.microsoft.com/office/powerpoint/2010/main" val="54210046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1AE8404-1648-9949-B1EB-24521019A5CE}" type="slidenum">
              <a:rPr lang="en-US"/>
              <a:pPr>
                <a:defRPr/>
              </a:pPr>
              <a:t>‹#›</a:t>
            </a:fld>
            <a:endParaRPr lang="en-US"/>
          </a:p>
        </p:txBody>
      </p:sp>
    </p:spTree>
    <p:extLst>
      <p:ext uri="{BB962C8B-B14F-4D97-AF65-F5344CB8AC3E}">
        <p14:creationId xmlns:p14="http://schemas.microsoft.com/office/powerpoint/2010/main" val="26867641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91363"/>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6FE33-CFCA-6B47-A6FC-A4F49533AC33}" type="slidenum">
              <a:rPr lang="en-US"/>
              <a:pPr>
                <a:defRPr/>
              </a:pPr>
              <a:t>‹#›</a:t>
            </a:fld>
            <a:endParaRPr lang="en-US"/>
          </a:p>
        </p:txBody>
      </p:sp>
    </p:spTree>
    <p:extLst>
      <p:ext uri="{BB962C8B-B14F-4D97-AF65-F5344CB8AC3E}">
        <p14:creationId xmlns:p14="http://schemas.microsoft.com/office/powerpoint/2010/main" val="20377919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9EE4F4-EF63-5541-BD02-8A5C9E076181}" type="slidenum">
              <a:rPr lang="en-US"/>
              <a:pPr>
                <a:defRPr/>
              </a:pPr>
              <a:t>‹#›</a:t>
            </a:fld>
            <a:endParaRPr lang="en-US"/>
          </a:p>
        </p:txBody>
      </p:sp>
    </p:spTree>
    <p:extLst>
      <p:ext uri="{BB962C8B-B14F-4D97-AF65-F5344CB8AC3E}">
        <p14:creationId xmlns:p14="http://schemas.microsoft.com/office/powerpoint/2010/main" val="171223306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30E8B98-3DA1-A440-9124-DAD007B8F43F}" type="slidenum">
              <a:rPr lang="en-US"/>
              <a:pPr>
                <a:defRPr/>
              </a:pPr>
              <a:t>‹#›</a:t>
            </a:fld>
            <a:endParaRPr lang="en-US"/>
          </a:p>
        </p:txBody>
      </p:sp>
    </p:spTree>
    <p:extLst>
      <p:ext uri="{BB962C8B-B14F-4D97-AF65-F5344CB8AC3E}">
        <p14:creationId xmlns:p14="http://schemas.microsoft.com/office/powerpoint/2010/main" val="101609240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A5AF5F-2532-324A-8377-DEF4BC2BA83E}" type="slidenum">
              <a:rPr lang="en-US"/>
              <a:pPr>
                <a:defRPr/>
              </a:pPr>
              <a:t>‹#›</a:t>
            </a:fld>
            <a:endParaRPr lang="en-US"/>
          </a:p>
        </p:txBody>
      </p:sp>
    </p:spTree>
    <p:extLst>
      <p:ext uri="{BB962C8B-B14F-4D97-AF65-F5344CB8AC3E}">
        <p14:creationId xmlns:p14="http://schemas.microsoft.com/office/powerpoint/2010/main" val="342572625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009E7CE-E5B4-E54C-BE4A-DEC6669477F0}" type="slidenum">
              <a:rPr lang="en-US"/>
              <a:pPr>
                <a:defRPr/>
              </a:pPr>
              <a:t>‹#›</a:t>
            </a:fld>
            <a:endParaRPr lang="en-US"/>
          </a:p>
        </p:txBody>
      </p:sp>
    </p:spTree>
    <p:extLst>
      <p:ext uri="{BB962C8B-B14F-4D97-AF65-F5344CB8AC3E}">
        <p14:creationId xmlns:p14="http://schemas.microsoft.com/office/powerpoint/2010/main" val="260766111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FC57802-747C-F346-9E02-D083332532A1}" type="slidenum">
              <a:rPr lang="en-US"/>
              <a:pPr>
                <a:defRPr/>
              </a:pPr>
              <a:t>‹#›</a:t>
            </a:fld>
            <a:endParaRPr lang="en-US"/>
          </a:p>
        </p:txBody>
      </p:sp>
    </p:spTree>
    <p:extLst>
      <p:ext uri="{BB962C8B-B14F-4D97-AF65-F5344CB8AC3E}">
        <p14:creationId xmlns:p14="http://schemas.microsoft.com/office/powerpoint/2010/main" val="208387184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C8EA3B-5D42-0F4A-BF42-B39B3883A4DC}" type="slidenum">
              <a:rPr lang="en-US"/>
              <a:pPr>
                <a:defRPr/>
              </a:pPr>
              <a:t>‹#›</a:t>
            </a:fld>
            <a:endParaRPr lang="en-US"/>
          </a:p>
        </p:txBody>
      </p:sp>
    </p:spTree>
    <p:extLst>
      <p:ext uri="{BB962C8B-B14F-4D97-AF65-F5344CB8AC3E}">
        <p14:creationId xmlns:p14="http://schemas.microsoft.com/office/powerpoint/2010/main" val="2965478730"/>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63FC5A6-A298-4446-97F9-5AAB72AB6BF8}" type="slidenum">
              <a:rPr lang="en-US"/>
              <a:pPr>
                <a:defRPr/>
              </a:pPr>
              <a:t>‹#›</a:t>
            </a:fld>
            <a:endParaRPr lang="en-US"/>
          </a:p>
        </p:txBody>
      </p:sp>
    </p:spTree>
    <p:extLst>
      <p:ext uri="{BB962C8B-B14F-4D97-AF65-F5344CB8AC3E}">
        <p14:creationId xmlns:p14="http://schemas.microsoft.com/office/powerpoint/2010/main" val="309934965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14E962B-01B8-BC42-86C8-7C2456E68F97}" type="slidenum">
              <a:rPr lang="en-US"/>
              <a:pPr>
                <a:defRPr/>
              </a:pPr>
              <a:t>‹#›</a:t>
            </a:fld>
            <a:endParaRPr lang="en-US"/>
          </a:p>
        </p:txBody>
      </p:sp>
    </p:spTree>
    <p:extLst>
      <p:ext uri="{BB962C8B-B14F-4D97-AF65-F5344CB8AC3E}">
        <p14:creationId xmlns:p14="http://schemas.microsoft.com/office/powerpoint/2010/main" val="197251803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5A740A-8188-584E-A5B4-02244A36F178}" type="slidenum">
              <a:rPr lang="en-US"/>
              <a:pPr>
                <a:defRPr/>
              </a:pPr>
              <a:t>‹#›</a:t>
            </a:fld>
            <a:endParaRPr lang="en-US"/>
          </a:p>
        </p:txBody>
      </p:sp>
    </p:spTree>
    <p:extLst>
      <p:ext uri="{BB962C8B-B14F-4D97-AF65-F5344CB8AC3E}">
        <p14:creationId xmlns:p14="http://schemas.microsoft.com/office/powerpoint/2010/main" val="426948744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0066010"/>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47F2F90-E5ED-2048-AB34-8F3F3121CD34}" type="slidenum">
              <a:rPr lang="en-US"/>
              <a:pPr>
                <a:defRPr/>
              </a:pPr>
              <a:t>‹#›</a:t>
            </a:fld>
            <a:endParaRPr lang="en-US"/>
          </a:p>
        </p:txBody>
      </p:sp>
    </p:spTree>
    <p:extLst>
      <p:ext uri="{BB962C8B-B14F-4D97-AF65-F5344CB8AC3E}">
        <p14:creationId xmlns:p14="http://schemas.microsoft.com/office/powerpoint/2010/main" val="2655289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FD238F-48DD-C24A-9E64-143FD3830819}" type="slidenum">
              <a:rPr lang="en-US"/>
              <a:pPr>
                <a:defRPr/>
              </a:pPr>
              <a:t>‹#›</a:t>
            </a:fld>
            <a:endParaRPr lang="en-US"/>
          </a:p>
        </p:txBody>
      </p:sp>
    </p:spTree>
    <p:extLst>
      <p:ext uri="{BB962C8B-B14F-4D97-AF65-F5344CB8AC3E}">
        <p14:creationId xmlns:p14="http://schemas.microsoft.com/office/powerpoint/2010/main" val="74137691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38707EB-53AF-8A44-ADE6-5949EA15AACF}" type="slidenum">
              <a:rPr lang="en-US"/>
              <a:pPr>
                <a:defRPr/>
              </a:pPr>
              <a:t>‹#›</a:t>
            </a:fld>
            <a:endParaRPr lang="en-US"/>
          </a:p>
        </p:txBody>
      </p:sp>
    </p:spTree>
    <p:extLst>
      <p:ext uri="{BB962C8B-B14F-4D97-AF65-F5344CB8AC3E}">
        <p14:creationId xmlns:p14="http://schemas.microsoft.com/office/powerpoint/2010/main" val="257903468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E375B5D-851D-D242-9915-D9FD525063B9}" type="slidenum">
              <a:rPr lang="en-US"/>
              <a:pPr>
                <a:defRPr/>
              </a:pPr>
              <a:t>‹#›</a:t>
            </a:fld>
            <a:endParaRPr lang="en-US"/>
          </a:p>
        </p:txBody>
      </p:sp>
    </p:spTree>
    <p:extLst>
      <p:ext uri="{BB962C8B-B14F-4D97-AF65-F5344CB8AC3E}">
        <p14:creationId xmlns:p14="http://schemas.microsoft.com/office/powerpoint/2010/main" val="385864354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D2E95A-7D7F-BB4B-9E09-95FD735E41D9}" type="slidenum">
              <a:rPr lang="en-US"/>
              <a:pPr>
                <a:defRPr/>
              </a:pPr>
              <a:t>‹#›</a:t>
            </a:fld>
            <a:endParaRPr lang="en-US"/>
          </a:p>
        </p:txBody>
      </p:sp>
    </p:spTree>
    <p:extLst>
      <p:ext uri="{BB962C8B-B14F-4D97-AF65-F5344CB8AC3E}">
        <p14:creationId xmlns:p14="http://schemas.microsoft.com/office/powerpoint/2010/main" val="3528477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0D4FACE-080F-4146-87AD-A8935354B040}" type="slidenum">
              <a:rPr lang="en-US"/>
              <a:pPr>
                <a:defRPr/>
              </a:pPr>
              <a:t>‹#›</a:t>
            </a:fld>
            <a:endParaRPr lang="en-US"/>
          </a:p>
        </p:txBody>
      </p:sp>
    </p:spTree>
    <p:extLst>
      <p:ext uri="{BB962C8B-B14F-4D97-AF65-F5344CB8AC3E}">
        <p14:creationId xmlns:p14="http://schemas.microsoft.com/office/powerpoint/2010/main" val="136500363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AE9CE-C42F-9D41-8DE8-DD63EDD0AB85}" type="slidenum">
              <a:rPr lang="en-US"/>
              <a:pPr>
                <a:defRPr/>
              </a:pPr>
              <a:t>‹#›</a:t>
            </a:fld>
            <a:endParaRPr lang="en-US"/>
          </a:p>
        </p:txBody>
      </p:sp>
    </p:spTree>
    <p:extLst>
      <p:ext uri="{BB962C8B-B14F-4D97-AF65-F5344CB8AC3E}">
        <p14:creationId xmlns:p14="http://schemas.microsoft.com/office/powerpoint/2010/main" val="375197102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8A3A0-35B9-084D-875A-477FE467ABCA}" type="slidenum">
              <a:rPr lang="en-US"/>
              <a:pPr>
                <a:defRPr/>
              </a:pPr>
              <a:t>‹#›</a:t>
            </a:fld>
            <a:endParaRPr lang="en-US"/>
          </a:p>
        </p:txBody>
      </p:sp>
    </p:spTree>
    <p:extLst>
      <p:ext uri="{BB962C8B-B14F-4D97-AF65-F5344CB8AC3E}">
        <p14:creationId xmlns:p14="http://schemas.microsoft.com/office/powerpoint/2010/main" val="175384640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75FA089-5B8B-704C-97CD-B1F79C94B10A}" type="slidenum">
              <a:rPr lang="en-US"/>
              <a:pPr>
                <a:defRPr/>
              </a:pPr>
              <a:t>‹#›</a:t>
            </a:fld>
            <a:endParaRPr lang="en-US"/>
          </a:p>
        </p:txBody>
      </p:sp>
    </p:spTree>
    <p:extLst>
      <p:ext uri="{BB962C8B-B14F-4D97-AF65-F5344CB8AC3E}">
        <p14:creationId xmlns:p14="http://schemas.microsoft.com/office/powerpoint/2010/main" val="305529016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879B086-7DB7-1C47-9D13-D823254899B8}" type="slidenum">
              <a:rPr lang="en-US"/>
              <a:pPr>
                <a:defRPr/>
              </a:pPr>
              <a:t>‹#›</a:t>
            </a:fld>
            <a:endParaRPr lang="en-US"/>
          </a:p>
        </p:txBody>
      </p:sp>
    </p:spTree>
    <p:extLst>
      <p:ext uri="{BB962C8B-B14F-4D97-AF65-F5344CB8AC3E}">
        <p14:creationId xmlns:p14="http://schemas.microsoft.com/office/powerpoint/2010/main" val="425840647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4612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7DCE02A-8F86-A14D-8AD3-3D0EB16A19D8}" type="slidenum">
              <a:rPr lang="en-US"/>
              <a:pPr>
                <a:defRPr/>
              </a:pPr>
              <a:t>‹#›</a:t>
            </a:fld>
            <a:endParaRPr lang="en-US"/>
          </a:p>
        </p:txBody>
      </p:sp>
    </p:spTree>
    <p:extLst>
      <p:ext uri="{BB962C8B-B14F-4D97-AF65-F5344CB8AC3E}">
        <p14:creationId xmlns:p14="http://schemas.microsoft.com/office/powerpoint/2010/main" val="416259052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2070C84-B261-3340-B7BC-14603D8C0E76}" type="slidenum">
              <a:rPr lang="en-US"/>
              <a:pPr>
                <a:defRPr/>
              </a:pPr>
              <a:t>‹#›</a:t>
            </a:fld>
            <a:endParaRPr lang="en-US"/>
          </a:p>
        </p:txBody>
      </p:sp>
    </p:spTree>
    <p:extLst>
      <p:ext uri="{BB962C8B-B14F-4D97-AF65-F5344CB8AC3E}">
        <p14:creationId xmlns:p14="http://schemas.microsoft.com/office/powerpoint/2010/main" val="241323704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85567EB-EBA0-6B42-8574-D202EDF5B92C}" type="slidenum">
              <a:rPr lang="en-US"/>
              <a:pPr>
                <a:defRPr/>
              </a:pPr>
              <a:t>‹#›</a:t>
            </a:fld>
            <a:endParaRPr lang="en-US"/>
          </a:p>
        </p:txBody>
      </p:sp>
    </p:spTree>
    <p:extLst>
      <p:ext uri="{BB962C8B-B14F-4D97-AF65-F5344CB8AC3E}">
        <p14:creationId xmlns:p14="http://schemas.microsoft.com/office/powerpoint/2010/main" val="356236749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8926584-22E0-FB40-8752-D36CDB905DDE}" type="slidenum">
              <a:rPr lang="en-US"/>
              <a:pPr>
                <a:defRPr/>
              </a:pPr>
              <a:t>‹#›</a:t>
            </a:fld>
            <a:endParaRPr lang="en-US"/>
          </a:p>
        </p:txBody>
      </p:sp>
    </p:spTree>
    <p:extLst>
      <p:ext uri="{BB962C8B-B14F-4D97-AF65-F5344CB8AC3E}">
        <p14:creationId xmlns:p14="http://schemas.microsoft.com/office/powerpoint/2010/main" val="621296507"/>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3288E0-1D4D-CB45-AC37-B27B471FA814}" type="slidenum">
              <a:rPr lang="en-US"/>
              <a:pPr>
                <a:defRPr/>
              </a:pPr>
              <a:t>‹#›</a:t>
            </a:fld>
            <a:endParaRPr lang="en-US"/>
          </a:p>
        </p:txBody>
      </p:sp>
    </p:spTree>
    <p:extLst>
      <p:ext uri="{BB962C8B-B14F-4D97-AF65-F5344CB8AC3E}">
        <p14:creationId xmlns:p14="http://schemas.microsoft.com/office/powerpoint/2010/main" val="334772984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117749-B9AD-944B-B0FB-E4D9A692AFC1}" type="slidenum">
              <a:rPr lang="en-US"/>
              <a:pPr>
                <a:defRPr/>
              </a:pPr>
              <a:t>‹#›</a:t>
            </a:fld>
            <a:endParaRPr lang="en-US"/>
          </a:p>
        </p:txBody>
      </p:sp>
    </p:spTree>
    <p:extLst>
      <p:ext uri="{BB962C8B-B14F-4D97-AF65-F5344CB8AC3E}">
        <p14:creationId xmlns:p14="http://schemas.microsoft.com/office/powerpoint/2010/main" val="381244984"/>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B6ACA1-5E74-3D4F-8986-B9492501E674}" type="slidenum">
              <a:rPr lang="en-US"/>
              <a:pPr>
                <a:defRPr/>
              </a:pPr>
              <a:t>‹#›</a:t>
            </a:fld>
            <a:endParaRPr lang="en-US"/>
          </a:p>
        </p:txBody>
      </p:sp>
    </p:spTree>
    <p:extLst>
      <p:ext uri="{BB962C8B-B14F-4D97-AF65-F5344CB8AC3E}">
        <p14:creationId xmlns:p14="http://schemas.microsoft.com/office/powerpoint/2010/main" val="118818077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6C622E-EBDB-9244-9F3A-25BB681DA3D3}" type="slidenum">
              <a:rPr lang="en-US"/>
              <a:pPr>
                <a:defRPr/>
              </a:pPr>
              <a:t>‹#›</a:t>
            </a:fld>
            <a:endParaRPr lang="en-US"/>
          </a:p>
        </p:txBody>
      </p:sp>
    </p:spTree>
    <p:extLst>
      <p:ext uri="{BB962C8B-B14F-4D97-AF65-F5344CB8AC3E}">
        <p14:creationId xmlns:p14="http://schemas.microsoft.com/office/powerpoint/2010/main" val="320629817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B51C8-B520-3F4E-A3B0-D1C6055896FA}" type="slidenum">
              <a:rPr lang="en-US"/>
              <a:pPr>
                <a:defRPr/>
              </a:pPr>
              <a:t>‹#›</a:t>
            </a:fld>
            <a:endParaRPr lang="en-US"/>
          </a:p>
        </p:txBody>
      </p:sp>
    </p:spTree>
    <p:extLst>
      <p:ext uri="{BB962C8B-B14F-4D97-AF65-F5344CB8AC3E}">
        <p14:creationId xmlns:p14="http://schemas.microsoft.com/office/powerpoint/2010/main" val="234812936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8311EF-0320-7F4E-B2C9-9BF2778DFFAE}" type="slidenum">
              <a:rPr lang="en-US"/>
              <a:pPr>
                <a:defRPr/>
              </a:pPr>
              <a:t>‹#›</a:t>
            </a:fld>
            <a:endParaRPr lang="en-US"/>
          </a:p>
        </p:txBody>
      </p:sp>
    </p:spTree>
    <p:extLst>
      <p:ext uri="{BB962C8B-B14F-4D97-AF65-F5344CB8AC3E}">
        <p14:creationId xmlns:p14="http://schemas.microsoft.com/office/powerpoint/2010/main" val="19829625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355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88876C-07F5-3440-BFAD-14285C33E709}" type="slidenum">
              <a:rPr lang="en-US"/>
              <a:pPr>
                <a:defRPr/>
              </a:pPr>
              <a:t>‹#›</a:t>
            </a:fld>
            <a:endParaRPr lang="en-US"/>
          </a:p>
        </p:txBody>
      </p:sp>
    </p:spTree>
    <p:extLst>
      <p:ext uri="{BB962C8B-B14F-4D97-AF65-F5344CB8AC3E}">
        <p14:creationId xmlns:p14="http://schemas.microsoft.com/office/powerpoint/2010/main" val="839643670"/>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F6A7E1-423A-9E40-8084-279330A9E9A9}" type="slidenum">
              <a:rPr lang="en-US"/>
              <a:pPr>
                <a:defRPr/>
              </a:pPr>
              <a:t>‹#›</a:t>
            </a:fld>
            <a:endParaRPr lang="en-US"/>
          </a:p>
        </p:txBody>
      </p:sp>
    </p:spTree>
    <p:extLst>
      <p:ext uri="{BB962C8B-B14F-4D97-AF65-F5344CB8AC3E}">
        <p14:creationId xmlns:p14="http://schemas.microsoft.com/office/powerpoint/2010/main" val="4207127687"/>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8E9C770-F949-E04E-BAAB-558135E44B52}" type="slidenum">
              <a:rPr lang="en-US"/>
              <a:pPr>
                <a:defRPr/>
              </a:pPr>
              <a:t>‹#›</a:t>
            </a:fld>
            <a:endParaRPr lang="en-US"/>
          </a:p>
        </p:txBody>
      </p:sp>
    </p:spTree>
    <p:extLst>
      <p:ext uri="{BB962C8B-B14F-4D97-AF65-F5344CB8AC3E}">
        <p14:creationId xmlns:p14="http://schemas.microsoft.com/office/powerpoint/2010/main" val="269500317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9D47A41-07F5-7A46-A136-8C025DAA9358}" type="slidenum">
              <a:rPr lang="en-US"/>
              <a:pPr>
                <a:defRPr/>
              </a:pPr>
              <a:t>‹#›</a:t>
            </a:fld>
            <a:endParaRPr lang="en-US"/>
          </a:p>
        </p:txBody>
      </p:sp>
    </p:spTree>
    <p:extLst>
      <p:ext uri="{BB962C8B-B14F-4D97-AF65-F5344CB8AC3E}">
        <p14:creationId xmlns:p14="http://schemas.microsoft.com/office/powerpoint/2010/main" val="3467392612"/>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980EE33-46C6-424D-8FB9-2F7390E6270D}" type="slidenum">
              <a:rPr lang="en-US"/>
              <a:pPr>
                <a:defRPr/>
              </a:pPr>
              <a:t>‹#›</a:t>
            </a:fld>
            <a:endParaRPr lang="en-US"/>
          </a:p>
        </p:txBody>
      </p:sp>
    </p:spTree>
    <p:extLst>
      <p:ext uri="{BB962C8B-B14F-4D97-AF65-F5344CB8AC3E}">
        <p14:creationId xmlns:p14="http://schemas.microsoft.com/office/powerpoint/2010/main" val="3068926033"/>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B1A8B07-A44B-B44F-B434-E5C709AC4B20}" type="slidenum">
              <a:rPr lang="en-US"/>
              <a:pPr>
                <a:defRPr/>
              </a:pPr>
              <a:t>‹#›</a:t>
            </a:fld>
            <a:endParaRPr lang="en-US"/>
          </a:p>
        </p:txBody>
      </p:sp>
    </p:spTree>
    <p:extLst>
      <p:ext uri="{BB962C8B-B14F-4D97-AF65-F5344CB8AC3E}">
        <p14:creationId xmlns:p14="http://schemas.microsoft.com/office/powerpoint/2010/main" val="387521258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3CFCB84-99B2-8947-9FF0-A4DB73373A55}" type="slidenum">
              <a:rPr lang="en-US"/>
              <a:pPr>
                <a:defRPr/>
              </a:pPr>
              <a:t>‹#›</a:t>
            </a:fld>
            <a:endParaRPr lang="en-US"/>
          </a:p>
        </p:txBody>
      </p:sp>
    </p:spTree>
    <p:extLst>
      <p:ext uri="{BB962C8B-B14F-4D97-AF65-F5344CB8AC3E}">
        <p14:creationId xmlns:p14="http://schemas.microsoft.com/office/powerpoint/2010/main" val="365036452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B43A304-40B5-FB40-847A-95D9C3AD5789}" type="slidenum">
              <a:rPr lang="en-US"/>
              <a:pPr>
                <a:defRPr/>
              </a:pPr>
              <a:t>‹#›</a:t>
            </a:fld>
            <a:endParaRPr lang="en-US"/>
          </a:p>
        </p:txBody>
      </p:sp>
    </p:spTree>
    <p:extLst>
      <p:ext uri="{BB962C8B-B14F-4D97-AF65-F5344CB8AC3E}">
        <p14:creationId xmlns:p14="http://schemas.microsoft.com/office/powerpoint/2010/main" val="2081853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C579A6-7F6B-7C42-91FD-9CBE9F4A9D10}" type="slidenum">
              <a:rPr lang="en-US"/>
              <a:pPr>
                <a:defRPr/>
              </a:pPr>
              <a:t>‹#›</a:t>
            </a:fld>
            <a:endParaRPr lang="en-US"/>
          </a:p>
        </p:txBody>
      </p:sp>
    </p:spTree>
    <p:extLst>
      <p:ext uri="{BB962C8B-B14F-4D97-AF65-F5344CB8AC3E}">
        <p14:creationId xmlns:p14="http://schemas.microsoft.com/office/powerpoint/2010/main" val="340109113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872AB7-9AEA-404E-822C-06A4582E506B}" type="slidenum">
              <a:rPr lang="en-US"/>
              <a:pPr>
                <a:defRPr/>
              </a:pPr>
              <a:t>‹#›</a:t>
            </a:fld>
            <a:endParaRPr lang="en-US"/>
          </a:p>
        </p:txBody>
      </p:sp>
    </p:spTree>
    <p:extLst>
      <p:ext uri="{BB962C8B-B14F-4D97-AF65-F5344CB8AC3E}">
        <p14:creationId xmlns:p14="http://schemas.microsoft.com/office/powerpoint/2010/main" val="25487847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8507433"/>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287FCDF-356B-BC4E-95E1-001936F4A908}" type="slidenum">
              <a:rPr lang="en-US"/>
              <a:pPr>
                <a:defRPr/>
              </a:pPr>
              <a:t>‹#›</a:t>
            </a:fld>
            <a:endParaRPr lang="en-US"/>
          </a:p>
        </p:txBody>
      </p:sp>
    </p:spTree>
    <p:extLst>
      <p:ext uri="{BB962C8B-B14F-4D97-AF65-F5344CB8AC3E}">
        <p14:creationId xmlns:p14="http://schemas.microsoft.com/office/powerpoint/2010/main" val="43735085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1C2ADB-C278-2D4B-BDB2-8872EC41F100}" type="slidenum">
              <a:rPr lang="en-US"/>
              <a:pPr>
                <a:defRPr/>
              </a:pPr>
              <a:t>‹#›</a:t>
            </a:fld>
            <a:endParaRPr lang="en-US"/>
          </a:p>
        </p:txBody>
      </p:sp>
    </p:spTree>
    <p:extLst>
      <p:ext uri="{BB962C8B-B14F-4D97-AF65-F5344CB8AC3E}">
        <p14:creationId xmlns:p14="http://schemas.microsoft.com/office/powerpoint/2010/main" val="3424844793"/>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AA525B-9721-E747-9539-1AA0A9B4160D}" type="slidenum">
              <a:rPr lang="en-US"/>
              <a:pPr>
                <a:defRPr/>
              </a:pPr>
              <a:t>‹#›</a:t>
            </a:fld>
            <a:endParaRPr lang="en-US"/>
          </a:p>
        </p:txBody>
      </p:sp>
    </p:spTree>
    <p:extLst>
      <p:ext uri="{BB962C8B-B14F-4D97-AF65-F5344CB8AC3E}">
        <p14:creationId xmlns:p14="http://schemas.microsoft.com/office/powerpoint/2010/main" val="372201275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35EBF-5FF7-EC40-A824-DDC2FD95467D}" type="slidenum">
              <a:rPr lang="en-US"/>
              <a:pPr>
                <a:defRPr/>
              </a:pPr>
              <a:t>‹#›</a:t>
            </a:fld>
            <a:endParaRPr lang="en-US"/>
          </a:p>
        </p:txBody>
      </p:sp>
    </p:spTree>
    <p:extLst>
      <p:ext uri="{BB962C8B-B14F-4D97-AF65-F5344CB8AC3E}">
        <p14:creationId xmlns:p14="http://schemas.microsoft.com/office/powerpoint/2010/main" val="377602551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FECE2D9-29D9-A74A-92F0-59E55CC6DD9E}" type="slidenum">
              <a:rPr lang="en-US"/>
              <a:pPr>
                <a:defRPr/>
              </a:pPr>
              <a:t>‹#›</a:t>
            </a:fld>
            <a:endParaRPr lang="en-US"/>
          </a:p>
        </p:txBody>
      </p:sp>
    </p:spTree>
    <p:extLst>
      <p:ext uri="{BB962C8B-B14F-4D97-AF65-F5344CB8AC3E}">
        <p14:creationId xmlns:p14="http://schemas.microsoft.com/office/powerpoint/2010/main" val="45714166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E0A0BFD9-8F02-C640-8EC4-B3B99BF2F6AF}" type="slidenum">
              <a:rPr lang="en-US"/>
              <a:pPr>
                <a:defRPr/>
              </a:pPr>
              <a:t>‹#›</a:t>
            </a:fld>
            <a:endParaRPr lang="en-US"/>
          </a:p>
        </p:txBody>
      </p:sp>
    </p:spTree>
    <p:extLst>
      <p:ext uri="{BB962C8B-B14F-4D97-AF65-F5344CB8AC3E}">
        <p14:creationId xmlns:p14="http://schemas.microsoft.com/office/powerpoint/2010/main" val="224418618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35DEF89-92B0-D64E-B8E5-47749EAADB96}" type="slidenum">
              <a:rPr lang="en-US"/>
              <a:pPr>
                <a:defRPr/>
              </a:pPr>
              <a:t>‹#›</a:t>
            </a:fld>
            <a:endParaRPr lang="en-US"/>
          </a:p>
        </p:txBody>
      </p:sp>
    </p:spTree>
    <p:extLst>
      <p:ext uri="{BB962C8B-B14F-4D97-AF65-F5344CB8AC3E}">
        <p14:creationId xmlns:p14="http://schemas.microsoft.com/office/powerpoint/2010/main" val="318004125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6AF677B-D60B-0244-B3D2-313473F70DA7}" type="slidenum">
              <a:rPr lang="en-US"/>
              <a:pPr>
                <a:defRPr/>
              </a:pPr>
              <a:t>‹#›</a:t>
            </a:fld>
            <a:endParaRPr lang="en-US"/>
          </a:p>
        </p:txBody>
      </p:sp>
    </p:spTree>
    <p:extLst>
      <p:ext uri="{BB962C8B-B14F-4D97-AF65-F5344CB8AC3E}">
        <p14:creationId xmlns:p14="http://schemas.microsoft.com/office/powerpoint/2010/main" val="313990210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B44C6E-706D-D44C-8BBB-F83AE8D8EEA5}" type="slidenum">
              <a:rPr lang="en-US"/>
              <a:pPr>
                <a:defRPr/>
              </a:pPr>
              <a:t>‹#›</a:t>
            </a:fld>
            <a:endParaRPr lang="en-US"/>
          </a:p>
        </p:txBody>
      </p:sp>
    </p:spTree>
    <p:extLst>
      <p:ext uri="{BB962C8B-B14F-4D97-AF65-F5344CB8AC3E}">
        <p14:creationId xmlns:p14="http://schemas.microsoft.com/office/powerpoint/2010/main" val="123359295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3F8E42-7CC9-2D44-8996-67AFACF192E1}" type="slidenum">
              <a:rPr lang="en-US"/>
              <a:pPr>
                <a:defRPr/>
              </a:pPr>
              <a:t>‹#›</a:t>
            </a:fld>
            <a:endParaRPr lang="en-US"/>
          </a:p>
        </p:txBody>
      </p:sp>
    </p:spTree>
    <p:extLst>
      <p:ext uri="{BB962C8B-B14F-4D97-AF65-F5344CB8AC3E}">
        <p14:creationId xmlns:p14="http://schemas.microsoft.com/office/powerpoint/2010/main" val="16153672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623651"/>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36B97-2013-574E-9AF7-3490A1298C15}" type="slidenum">
              <a:rPr lang="en-US"/>
              <a:pPr>
                <a:defRPr/>
              </a:pPr>
              <a:t>‹#›</a:t>
            </a:fld>
            <a:endParaRPr lang="en-US"/>
          </a:p>
        </p:txBody>
      </p:sp>
    </p:spTree>
    <p:extLst>
      <p:ext uri="{BB962C8B-B14F-4D97-AF65-F5344CB8AC3E}">
        <p14:creationId xmlns:p14="http://schemas.microsoft.com/office/powerpoint/2010/main" val="355597237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F1431A-127A-AE45-81D3-C546EA89F08D}" type="slidenum">
              <a:rPr lang="en-US"/>
              <a:pPr>
                <a:defRPr/>
              </a:pPr>
              <a:t>‹#›</a:t>
            </a:fld>
            <a:endParaRPr lang="en-US"/>
          </a:p>
        </p:txBody>
      </p:sp>
    </p:spTree>
    <p:extLst>
      <p:ext uri="{BB962C8B-B14F-4D97-AF65-F5344CB8AC3E}">
        <p14:creationId xmlns:p14="http://schemas.microsoft.com/office/powerpoint/2010/main" val="371342581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EBDD15-79E4-BB41-AC1B-8A42B6BCE650}" type="slidenum">
              <a:rPr lang="en-US"/>
              <a:pPr>
                <a:defRPr/>
              </a:pPr>
              <a:t>‹#›</a:t>
            </a:fld>
            <a:endParaRPr lang="en-US"/>
          </a:p>
        </p:txBody>
      </p:sp>
    </p:spTree>
    <p:extLst>
      <p:ext uri="{BB962C8B-B14F-4D97-AF65-F5344CB8AC3E}">
        <p14:creationId xmlns:p14="http://schemas.microsoft.com/office/powerpoint/2010/main" val="400370112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AED3125-468D-1A4A-A4B0-EDB566F16253}" type="slidenum">
              <a:rPr lang="en-US"/>
              <a:pPr>
                <a:defRPr/>
              </a:pPr>
              <a:t>‹#›</a:t>
            </a:fld>
            <a:endParaRPr lang="en-US"/>
          </a:p>
        </p:txBody>
      </p:sp>
    </p:spTree>
    <p:extLst>
      <p:ext uri="{BB962C8B-B14F-4D97-AF65-F5344CB8AC3E}">
        <p14:creationId xmlns:p14="http://schemas.microsoft.com/office/powerpoint/2010/main" val="1893084022"/>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64035E-E3DD-1348-84BE-69D6E7BBF76C}" type="slidenum">
              <a:rPr lang="en-US"/>
              <a:pPr>
                <a:defRPr/>
              </a:pPr>
              <a:t>‹#›</a:t>
            </a:fld>
            <a:endParaRPr lang="en-US"/>
          </a:p>
        </p:txBody>
      </p:sp>
    </p:spTree>
    <p:extLst>
      <p:ext uri="{BB962C8B-B14F-4D97-AF65-F5344CB8AC3E}">
        <p14:creationId xmlns:p14="http://schemas.microsoft.com/office/powerpoint/2010/main" val="2799340861"/>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014D50D-176A-8D4F-857A-75EF6D47F305}" type="slidenum">
              <a:rPr lang="en-US"/>
              <a:pPr>
                <a:defRPr/>
              </a:pPr>
              <a:t>‹#›</a:t>
            </a:fld>
            <a:endParaRPr lang="en-US"/>
          </a:p>
        </p:txBody>
      </p:sp>
    </p:spTree>
    <p:extLst>
      <p:ext uri="{BB962C8B-B14F-4D97-AF65-F5344CB8AC3E}">
        <p14:creationId xmlns:p14="http://schemas.microsoft.com/office/powerpoint/2010/main" val="416303713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BFA54B8-CFD6-2D46-8606-D6AF9A6F79EB}" type="slidenum">
              <a:rPr lang="en-US"/>
              <a:pPr>
                <a:defRPr/>
              </a:pPr>
              <a:t>‹#›</a:t>
            </a:fld>
            <a:endParaRPr lang="en-US"/>
          </a:p>
        </p:txBody>
      </p:sp>
    </p:spTree>
    <p:extLst>
      <p:ext uri="{BB962C8B-B14F-4D97-AF65-F5344CB8AC3E}">
        <p14:creationId xmlns:p14="http://schemas.microsoft.com/office/powerpoint/2010/main" val="216919980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6606D95-7C53-4443-9FB6-83E11BB7080F}" type="slidenum">
              <a:rPr lang="en-US"/>
              <a:pPr>
                <a:defRPr/>
              </a:pPr>
              <a:t>‹#›</a:t>
            </a:fld>
            <a:endParaRPr lang="en-US"/>
          </a:p>
        </p:txBody>
      </p:sp>
    </p:spTree>
    <p:extLst>
      <p:ext uri="{BB962C8B-B14F-4D97-AF65-F5344CB8AC3E}">
        <p14:creationId xmlns:p14="http://schemas.microsoft.com/office/powerpoint/2010/main" val="2588705350"/>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8E7F8AC-4382-4645-877D-ACA679BDCF98}" type="slidenum">
              <a:rPr lang="en-US"/>
              <a:pPr>
                <a:defRPr/>
              </a:pPr>
              <a:t>‹#›</a:t>
            </a:fld>
            <a:endParaRPr lang="en-US"/>
          </a:p>
        </p:txBody>
      </p:sp>
    </p:spTree>
    <p:extLst>
      <p:ext uri="{BB962C8B-B14F-4D97-AF65-F5344CB8AC3E}">
        <p14:creationId xmlns:p14="http://schemas.microsoft.com/office/powerpoint/2010/main" val="2457082852"/>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994079-0BCE-834E-862C-37B538F12804}" type="slidenum">
              <a:rPr lang="en-US"/>
              <a:pPr>
                <a:defRPr/>
              </a:pPr>
              <a:t>‹#›</a:t>
            </a:fld>
            <a:endParaRPr lang="en-US"/>
          </a:p>
        </p:txBody>
      </p:sp>
    </p:spTree>
    <p:extLst>
      <p:ext uri="{BB962C8B-B14F-4D97-AF65-F5344CB8AC3E}">
        <p14:creationId xmlns:p14="http://schemas.microsoft.com/office/powerpoint/2010/main" val="408498038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747770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9BF3B0-ADA3-F74B-BA8C-362A9D4E1907}" type="slidenum">
              <a:rPr lang="en-US"/>
              <a:pPr>
                <a:defRPr/>
              </a:pPr>
              <a:t>‹#›</a:t>
            </a:fld>
            <a:endParaRPr lang="en-US"/>
          </a:p>
        </p:txBody>
      </p:sp>
    </p:spTree>
    <p:extLst>
      <p:ext uri="{BB962C8B-B14F-4D97-AF65-F5344CB8AC3E}">
        <p14:creationId xmlns:p14="http://schemas.microsoft.com/office/powerpoint/2010/main" val="214430036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A319700-0E6C-FD45-96D2-F7C582B1604C}" type="slidenum">
              <a:rPr lang="en-US"/>
              <a:pPr>
                <a:defRPr/>
              </a:pPr>
              <a:t>‹#›</a:t>
            </a:fld>
            <a:endParaRPr lang="en-US"/>
          </a:p>
        </p:txBody>
      </p:sp>
    </p:spTree>
    <p:extLst>
      <p:ext uri="{BB962C8B-B14F-4D97-AF65-F5344CB8AC3E}">
        <p14:creationId xmlns:p14="http://schemas.microsoft.com/office/powerpoint/2010/main" val="3730969123"/>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35BD7CB-184E-9C44-A649-1AB6187B4DEC}" type="slidenum">
              <a:rPr lang="en-US"/>
              <a:pPr>
                <a:defRPr/>
              </a:pPr>
              <a:t>‹#›</a:t>
            </a:fld>
            <a:endParaRPr lang="en-US"/>
          </a:p>
        </p:txBody>
      </p:sp>
    </p:spTree>
    <p:extLst>
      <p:ext uri="{BB962C8B-B14F-4D97-AF65-F5344CB8AC3E}">
        <p14:creationId xmlns:p14="http://schemas.microsoft.com/office/powerpoint/2010/main" val="261096128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0959B87-D7C4-2048-B53E-1B76F747A231}" type="slidenum">
              <a:rPr lang="en-US"/>
              <a:pPr>
                <a:defRPr/>
              </a:pPr>
              <a:t>‹#›</a:t>
            </a:fld>
            <a:endParaRPr lang="en-US"/>
          </a:p>
        </p:txBody>
      </p:sp>
    </p:spTree>
    <p:extLst>
      <p:ext uri="{BB962C8B-B14F-4D97-AF65-F5344CB8AC3E}">
        <p14:creationId xmlns:p14="http://schemas.microsoft.com/office/powerpoint/2010/main" val="16602226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4323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EF793C2-1101-014E-A0E5-7373F94626E9}" type="slidenum">
              <a:rPr lang="en-US"/>
              <a:pPr>
                <a:defRPr/>
              </a:pPr>
              <a:t>‹#›</a:t>
            </a:fld>
            <a:endParaRPr lang="en-US"/>
          </a:p>
        </p:txBody>
      </p:sp>
    </p:spTree>
    <p:extLst>
      <p:ext uri="{BB962C8B-B14F-4D97-AF65-F5344CB8AC3E}">
        <p14:creationId xmlns:p14="http://schemas.microsoft.com/office/powerpoint/2010/main" val="6123341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1407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3784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7394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3188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41914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4812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819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724286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4387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43868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4106F5-99C5-A748-B442-692184CD3C86}" type="slidenum">
              <a:rPr lang="en-US"/>
              <a:pPr>
                <a:defRPr/>
              </a:pPr>
              <a:t>‹#›</a:t>
            </a:fld>
            <a:endParaRPr lang="en-US"/>
          </a:p>
        </p:txBody>
      </p:sp>
    </p:spTree>
    <p:extLst>
      <p:ext uri="{BB962C8B-B14F-4D97-AF65-F5344CB8AC3E}">
        <p14:creationId xmlns:p14="http://schemas.microsoft.com/office/powerpoint/2010/main" val="169076524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232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66784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7824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9906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63762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39346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54635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12895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978540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93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02265F-CBE2-704A-94E1-DBEDD04B8A00}" type="slidenum">
              <a:rPr lang="en-US"/>
              <a:pPr>
                <a:defRPr/>
              </a:pPr>
              <a:t>‹#›</a:t>
            </a:fld>
            <a:endParaRPr lang="en-US"/>
          </a:p>
        </p:txBody>
      </p:sp>
    </p:spTree>
    <p:extLst>
      <p:ext uri="{BB962C8B-B14F-4D97-AF65-F5344CB8AC3E}">
        <p14:creationId xmlns:p14="http://schemas.microsoft.com/office/powerpoint/2010/main" val="28653204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26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343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06710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1553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9016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62604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1917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4074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9628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2740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C8D606-AF9C-CB48-A32B-703649E37C63}" type="slidenum">
              <a:rPr lang="en-US"/>
              <a:pPr>
                <a:defRPr/>
              </a:pPr>
              <a:t>‹#›</a:t>
            </a:fld>
            <a:endParaRPr lang="en-US"/>
          </a:p>
        </p:txBody>
      </p:sp>
    </p:spTree>
    <p:extLst>
      <p:ext uri="{BB962C8B-B14F-4D97-AF65-F5344CB8AC3E}">
        <p14:creationId xmlns:p14="http://schemas.microsoft.com/office/powerpoint/2010/main" val="40437973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03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372592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855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518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72156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1394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997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62922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8989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409700"/>
            <a:ext cx="2925762" cy="730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1409700"/>
            <a:ext cx="8624888" cy="73025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572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Text Box 3"/>
          <p:cNvSpPr txBox="1">
            <a:spLocks noGrp="1" noChangeArrowheads="1"/>
          </p:cNvSpPr>
          <p:nvPr>
            <p:ph type="sldNum" sz="quarter" idx="4"/>
          </p:nvPr>
        </p:nvSpPr>
        <p:spPr bwMode="auto">
          <a:xfrm>
            <a:off x="6381750" y="93980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9379279-4C69-7E42-89DE-4805D1144E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11830050" y="8978900"/>
            <a:ext cx="3302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9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6CB52A9-8C2A-C143-8867-1EE0D5FD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81750" y="93726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0ABE69E-59DA-A248-9C7D-117720F8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086600" y="3302000"/>
            <a:ext cx="49911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5362"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4D4E85-7DD9-CA43-9575-A6D2E3BDF2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638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6387"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1B39B0E-BE90-6A4B-9BD6-E08959716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7411"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BE1E23A-96E6-674F-9EFE-84246A4929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843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8435" name="Text Box 3"/>
          <p:cNvSpPr txBox="1">
            <a:spLocks noGrp="1" noChangeArrowheads="1"/>
          </p:cNvSpPr>
          <p:nvPr>
            <p:ph type="sldNum" sz="quarter" idx="4"/>
          </p:nvPr>
        </p:nvSpPr>
        <p:spPr bwMode="auto">
          <a:xfrm>
            <a:off x="10641013" y="8882063"/>
            <a:ext cx="390525"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2BD582B-102A-C645-8600-436EF7FB33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94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945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091C487-E8B7-234F-A182-281978499E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8C57ABE-F8AF-D146-B869-902612AA87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4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48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F419E5-B6BB-EE44-A4EC-9A013D2325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15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150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AD50097-5F26-EB4A-8809-F6E21A193C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25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253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066A009-A600-1B4C-B8BA-964FD6A03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35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355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EDA0928-BB57-364C-8B45-11B6AFB75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45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4579"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4105596-490F-D548-9639-A5C49CF53B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56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5603"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2313752-BC28-4648-BC0D-DFF333EEF8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66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662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BC5D11A-68AC-8741-8249-1F86E21A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76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76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79C1947-C121-CB45-91CA-3AA411519A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867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867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B4A8A15-39B5-C14B-B263-A5C4A6A46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969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969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6E4DF96-EAE0-7249-A029-2ECF5F0EC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27100" y="3441700"/>
            <a:ext cx="11150600" cy="285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072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2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9500D5F-6D44-014B-9FBA-F0028D8BD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bwMode="auto">
          <a:xfrm>
            <a:off x="927100" y="2159000"/>
            <a:ext cx="11150600" cy="541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277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0ED634B-52FE-5444-A15D-90D15B8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379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50CA846-5808-EB40-AE85-C5545BFB5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481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FE90B95-D022-A14C-B577-9627ECECC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584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584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0163B7AC-CC1E-4E41-86B0-FEAD5B21D8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686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6867"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603204-3D75-EA40-A332-1D311EEA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789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789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3130521-FAC6-0240-9FD5-9EA00F7188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891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8915"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ED76CD9-AC7B-8443-AA13-6437C1CC6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993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993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2CBC602-27F0-B449-A90F-6EEFDBF92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27100" y="2451100"/>
            <a:ext cx="111506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927100" y="4991100"/>
            <a:ext cx="11150600" cy="85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Text Box 3"/>
          <p:cNvSpPr txBox="1">
            <a:spLocks noGrp="1" noChangeArrowheads="1"/>
          </p:cNvSpPr>
          <p:nvPr>
            <p:ph type="sldNum" sz="quarter" idx="4"/>
          </p:nvPr>
        </p:nvSpPr>
        <p:spPr bwMode="auto">
          <a:xfrm>
            <a:off x="6350000" y="9334500"/>
            <a:ext cx="292100" cy="31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EABD939F-73A9-684D-860E-840F626635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096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6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321F028-CA70-C447-B3C5-B63442279A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198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198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8A25BC-6D8B-CA49-873D-780558F87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301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301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95DF66A-869E-B64B-B592-14CE2074B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403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775FDE3-80F3-E541-9BBD-5A58ACD2BC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50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5059"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B556F77-35D9-034B-A133-1829F940FC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60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6083"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A8892B0-E404-4748-8C0D-5D55F41F6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71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7107"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4C74F7A-17AC-4E4C-BB70-F7569E29B4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Times" charset="0"/>
              </a:rPr>
              <a:t>Click to edit Master title style</a:t>
            </a:r>
          </a:p>
        </p:txBody>
      </p:sp>
      <p:sp>
        <p:nvSpPr>
          <p:cNvPr id="481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8131" name="Text Box 3"/>
          <p:cNvSpPr txBox="1">
            <a:spLocks noGrp="1" noChangeArrowheads="1"/>
          </p:cNvSpPr>
          <p:nvPr>
            <p:ph type="sldNum" sz="quarter" idx="4"/>
          </p:nvPr>
        </p:nvSpPr>
        <p:spPr bwMode="auto">
          <a:xfrm>
            <a:off x="10479088" y="8890000"/>
            <a:ext cx="393700" cy="44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Times" charset="0"/>
                <a:sym typeface="Times"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73361EC-CFC6-5644-A9DD-82DDAD91F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Times" charset="0"/>
        </a:defRPr>
      </a:lvl1pPr>
      <a:lvl2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2pPr>
      <a:lvl3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3pPr>
      <a:lvl4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4pPr>
      <a:lvl5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5pPr>
      <a:lvl6pPr marL="5143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6pPr>
      <a:lvl7pPr marL="9715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7pPr>
      <a:lvl8pPr marL="14287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8pPr>
      <a:lvl9pPr marL="18859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Times" charset="0"/>
        </a:defRPr>
      </a:lvl1pPr>
      <a:lvl2pPr marL="1038225" indent="-406400" algn="l" rtl="0" eaLnBrk="0" fontAlgn="base" hangingPunct="0">
        <a:spcBef>
          <a:spcPts val="1000"/>
        </a:spcBef>
        <a:spcAft>
          <a:spcPct val="0"/>
        </a:spcAft>
        <a:buSzPct val="100000"/>
        <a:buFont typeface="Thonburi" charset="0"/>
        <a:buChar char="–"/>
        <a:defRPr sz="3800">
          <a:solidFill>
            <a:schemeClr val="tx1"/>
          </a:solidFill>
          <a:latin typeface="+mn-lt"/>
          <a:ea typeface="+mn-ea"/>
          <a:cs typeface="+mn-cs"/>
          <a:sym typeface="Times"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Times"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91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9155"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1BCE4D1-3FDC-774B-A15A-1893276E6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01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0179"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593016B-84AA-4843-88DE-AE9833B17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12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03"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BE001F0-F619-3643-85ED-2FBD9D966F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22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2227"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786B755-9EB2-C04B-91BC-58EA744A5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32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3251"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5BB9B6A-9108-5F47-A6E9-757AC2EDE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42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4275"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AF38963-A885-0649-86C3-B50874E27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333500" y="1409700"/>
            <a:ext cx="103505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oleObject" Target="../embeddings/oleObject35.bin"/><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101.xml.rels><?xml version="1.0" encoding="UTF-8" standalone="yes"?>
<Relationships xmlns="http://schemas.openxmlformats.org/package/2006/relationships"><Relationship Id="rId8" Type="http://schemas.openxmlformats.org/officeDocument/2006/relationships/image" Target="../media/image167.emf"/><Relationship Id="rId13" Type="http://schemas.openxmlformats.org/officeDocument/2006/relationships/oleObject" Target="../embeddings/oleObject41.bin"/><Relationship Id="rId3" Type="http://schemas.openxmlformats.org/officeDocument/2006/relationships/image" Target="../media/image160.emf"/><Relationship Id="rId7" Type="http://schemas.openxmlformats.org/officeDocument/2006/relationships/oleObject" Target="../embeddings/oleObject38.bin"/><Relationship Id="rId12" Type="http://schemas.openxmlformats.org/officeDocument/2006/relationships/image" Target="../media/image169.emf"/><Relationship Id="rId2" Type="http://schemas.openxmlformats.org/officeDocument/2006/relationships/oleObject" Target="../embeddings/oleObject36.bin"/><Relationship Id="rId16" Type="http://schemas.openxmlformats.org/officeDocument/2006/relationships/image" Target="../media/image171.emf"/><Relationship Id="rId1" Type="http://schemas.openxmlformats.org/officeDocument/2006/relationships/slideLayout" Target="../slideLayouts/slideLayout2.xml"/><Relationship Id="rId6" Type="http://schemas.openxmlformats.org/officeDocument/2006/relationships/image" Target="../media/image166.e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10" Type="http://schemas.openxmlformats.org/officeDocument/2006/relationships/image" Target="../media/image168.emf"/><Relationship Id="rId4" Type="http://schemas.openxmlformats.org/officeDocument/2006/relationships/image" Target="../media/image157.png"/><Relationship Id="rId9" Type="http://schemas.openxmlformats.org/officeDocument/2006/relationships/oleObject" Target="../embeddings/oleObject39.bin"/><Relationship Id="rId14" Type="http://schemas.openxmlformats.org/officeDocument/2006/relationships/image" Target="../media/image170.emf"/></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75.emf"/><Relationship Id="rId3" Type="http://schemas.openxmlformats.org/officeDocument/2006/relationships/image" Target="../media/image160.emf"/><Relationship Id="rId7" Type="http://schemas.openxmlformats.org/officeDocument/2006/relationships/image" Target="../media/image172.emf"/><Relationship Id="rId12" Type="http://schemas.openxmlformats.org/officeDocument/2006/relationships/oleObject" Target="../embeddings/oleObject48.bin"/><Relationship Id="rId17" Type="http://schemas.openxmlformats.org/officeDocument/2006/relationships/image" Target="../media/image177.emf"/><Relationship Id="rId2" Type="http://schemas.openxmlformats.org/officeDocument/2006/relationships/oleObject" Target="../embeddings/oleObject43.bin"/><Relationship Id="rId16"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45.bin"/><Relationship Id="rId11" Type="http://schemas.openxmlformats.org/officeDocument/2006/relationships/image" Target="../media/image174.emf"/><Relationship Id="rId5" Type="http://schemas.openxmlformats.org/officeDocument/2006/relationships/image" Target="../media/image161.emf"/><Relationship Id="rId15" Type="http://schemas.openxmlformats.org/officeDocument/2006/relationships/image" Target="../media/image176.e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173.emf"/><Relationship Id="rId14" Type="http://schemas.openxmlformats.org/officeDocument/2006/relationships/oleObject" Target="../embeddings/oleObject49.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51.bin"/><Relationship Id="rId7" Type="http://schemas.openxmlformats.org/officeDocument/2006/relationships/image" Target="../media/image159.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0.emf"/><Relationship Id="rId5" Type="http://schemas.openxmlformats.org/officeDocument/2006/relationships/oleObject" Target="../embeddings/oleObject52.bin"/><Relationship Id="rId4" Type="http://schemas.openxmlformats.org/officeDocument/2006/relationships/image" Target="../media/image179.emf"/></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05.xml.rels><?xml version="1.0" encoding="UTF-8" standalone="yes"?>
<Relationships xmlns="http://schemas.openxmlformats.org/package/2006/relationships"><Relationship Id="rId3" Type="http://schemas.openxmlformats.org/officeDocument/2006/relationships/hyperlink" Target="https://doi.org/10.1021/acs.macromol.9b02429" TargetMode="External"/><Relationship Id="rId2" Type="http://schemas.openxmlformats.org/officeDocument/2006/relationships/image" Target="../media/image186.jp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87.tiff"/></Relationships>
</file>

<file path=ppt/slides/_rels/slide106.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hyperlink" Target="file:////Users/beaucag/Avaratec%20Desktop/public_html/Classes/Properties/PedersonSommer2882_10993675_Chapter_9.pdf" TargetMode="External"/><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0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1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png"/></Relationships>
</file>

<file path=ppt/slides/_rels/slide112.xml.rels><?xml version="1.0" encoding="UTF-8" standalone="yes"?>
<Relationships xmlns="http://schemas.openxmlformats.org/package/2006/relationships"><Relationship Id="rId8" Type="http://schemas.openxmlformats.org/officeDocument/2006/relationships/image" Target="../media/image1730.png"/><Relationship Id="rId13" Type="http://schemas.openxmlformats.org/officeDocument/2006/relationships/customXml" Target="../ink/ink6.xml"/><Relationship Id="rId18" Type="http://schemas.openxmlformats.org/officeDocument/2006/relationships/image" Target="../media/image1780.png"/><Relationship Id="rId26" Type="http://schemas.openxmlformats.org/officeDocument/2006/relationships/image" Target="../media/image182.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75.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191.png"/><Relationship Id="rId16" Type="http://schemas.openxmlformats.org/officeDocument/2006/relationships/image" Target="../media/image177.png"/><Relationship Id="rId20"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720.png"/><Relationship Id="rId11" Type="http://schemas.openxmlformats.org/officeDocument/2006/relationships/customXml" Target="../ink/ink5.xml"/><Relationship Id="rId24" Type="http://schemas.openxmlformats.org/officeDocument/2006/relationships/image" Target="../media/image181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84.png"/><Relationship Id="rId10" Type="http://schemas.openxmlformats.org/officeDocument/2006/relationships/image" Target="../media/image1740.png"/><Relationship Id="rId19" Type="http://schemas.openxmlformats.org/officeDocument/2006/relationships/customXml" Target="../ink/ink9.xml"/><Relationship Id="rId4" Type="http://schemas.openxmlformats.org/officeDocument/2006/relationships/image" Target="../media/image1710.png"/><Relationship Id="rId9" Type="http://schemas.openxmlformats.org/officeDocument/2006/relationships/customXml" Target="../ink/ink4.xml"/><Relationship Id="rId14" Type="http://schemas.openxmlformats.org/officeDocument/2006/relationships/image" Target="../media/image176.png"/><Relationship Id="rId22" Type="http://schemas.openxmlformats.org/officeDocument/2006/relationships/image" Target="../media/image180.png"/><Relationship Id="rId27" Type="http://schemas.openxmlformats.org/officeDocument/2006/relationships/image" Target="../media/image209.png"/></Relationships>
</file>

<file path=ppt/slides/_rels/slide1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211.png"/></Relationships>
</file>

<file path=ppt/slides/_rels/slide11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195.png"/></Relationships>
</file>

<file path=ppt/slides/_rels/slide11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16.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117.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224.png"/></Relationships>
</file>

<file path=ppt/slides/_rels/slide11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1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oleObject" Target="../embeddings/oleObject53.bin"/><Relationship Id="rId7" Type="http://schemas.openxmlformats.org/officeDocument/2006/relationships/hyperlink" Target="http://onlinelibrary.wiley.com/store/10.1002/pol.1954.120120102/asset/120120102_ftp.pdf?v=1&amp;t=hn7imqlb&amp;s=a762417d841e792c768f6c6cef85b4f1a904ac28"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2.emf"/><Relationship Id="rId5" Type="http://schemas.openxmlformats.org/officeDocument/2006/relationships/oleObject" Target="../embeddings/oleObject54.bin"/><Relationship Id="rId10" Type="http://schemas.openxmlformats.org/officeDocument/2006/relationships/hyperlink" Target="http://theor.jinr.ru/~kuzemsky/kirkbio.html" TargetMode="External"/><Relationship Id="rId4" Type="http://schemas.openxmlformats.org/officeDocument/2006/relationships/image" Target="../media/image231.emf"/><Relationship Id="rId9" Type="http://schemas.openxmlformats.org/officeDocument/2006/relationships/image" Target="../media/image233.emf"/></Relationships>
</file>

<file path=ppt/slides/_rels/slide124.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235.emf"/><Relationship Id="rId7" Type="http://schemas.openxmlformats.org/officeDocument/2006/relationships/image" Target="../media/image237.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5" Type="http://schemas.openxmlformats.org/officeDocument/2006/relationships/image" Target="../media/image236.emf"/><Relationship Id="rId4" Type="http://schemas.openxmlformats.org/officeDocument/2006/relationships/oleObject" Target="../embeddings/oleObject57.bin"/><Relationship Id="rId9" Type="http://schemas.openxmlformats.org/officeDocument/2006/relationships/image" Target="../media/image238.e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1.emf"/><Relationship Id="rId5" Type="http://schemas.openxmlformats.org/officeDocument/2006/relationships/oleObject" Target="../embeddings/oleObject61.bin"/><Relationship Id="rId4" Type="http://schemas.openxmlformats.org/officeDocument/2006/relationships/image" Target="../media/image240.emf"/></Relationships>
</file>

<file path=ppt/slides/_rels/slide127.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oleObject" Target="../embeddings/oleObject62.bin"/><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oleObject" Target="../embeddings/oleObject63.bin"/></Relationships>
</file>

<file path=ppt/slides/_rels/slide128.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oleObject" Target="../embeddings/oleObject64.bin"/><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emf"/><Relationship Id="rId4" Type="http://schemas.openxmlformats.org/officeDocument/2006/relationships/oleObject" Target="../embeddings/oleObject65.bin"/></Relationships>
</file>

<file path=ppt/slides/_rels/slide129.xml.rels><?xml version="1.0" encoding="UTF-8" standalone="yes"?>
<Relationships xmlns="http://schemas.openxmlformats.org/package/2006/relationships"><Relationship Id="rId8" Type="http://schemas.openxmlformats.org/officeDocument/2006/relationships/image" Target="../media/image251.emf"/><Relationship Id="rId3" Type="http://schemas.openxmlformats.org/officeDocument/2006/relationships/image" Target="../media/image248.emf"/><Relationship Id="rId7" Type="http://schemas.openxmlformats.org/officeDocument/2006/relationships/oleObject" Target="../embeddings/oleObject68.bin"/><Relationship Id="rId2" Type="http://schemas.openxmlformats.org/officeDocument/2006/relationships/oleObject" Target="../embeddings/oleObject66.bin"/><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emf"/><Relationship Id="rId4" Type="http://schemas.openxmlformats.org/officeDocument/2006/relationships/oleObject" Target="../embeddings/oleObject67.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0.xml.rels><?xml version="1.0" encoding="UTF-8" standalone="yes"?>
<Relationships xmlns="http://schemas.openxmlformats.org/package/2006/relationships"><Relationship Id="rId2" Type="http://schemas.openxmlformats.org/officeDocument/2006/relationships/image" Target="../media/image252.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53.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257.emf"/><Relationship Id="rId3" Type="http://schemas.openxmlformats.org/officeDocument/2006/relationships/image" Target="../media/image254.emf"/><Relationship Id="rId7" Type="http://schemas.openxmlformats.org/officeDocument/2006/relationships/oleObject" Target="../embeddings/oleObject71.bin"/><Relationship Id="rId2" Type="http://schemas.openxmlformats.org/officeDocument/2006/relationships/oleObject" Target="../embeddings/oleObject69.bin"/><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emf"/><Relationship Id="rId4" Type="http://schemas.openxmlformats.org/officeDocument/2006/relationships/oleObject" Target="../embeddings/oleObject70.bin"/></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image" Target="../media/image258.emf"/><Relationship Id="rId7" Type="http://schemas.openxmlformats.org/officeDocument/2006/relationships/image" Target="../media/image260.emf"/><Relationship Id="rId2" Type="http://schemas.openxmlformats.org/officeDocument/2006/relationships/oleObject" Target="../embeddings/oleObject72.bin"/><Relationship Id="rId1" Type="http://schemas.openxmlformats.org/officeDocument/2006/relationships/slideLayout" Target="../slideLayouts/slideLayout2.xml"/><Relationship Id="rId6" Type="http://schemas.openxmlformats.org/officeDocument/2006/relationships/oleObject" Target="../embeddings/oleObject74.bin"/><Relationship Id="rId11" Type="http://schemas.openxmlformats.org/officeDocument/2006/relationships/image" Target="../media/image262.emf"/><Relationship Id="rId5" Type="http://schemas.openxmlformats.org/officeDocument/2006/relationships/image" Target="../media/image259.emf"/><Relationship Id="rId10" Type="http://schemas.openxmlformats.org/officeDocument/2006/relationships/oleObject" Target="../embeddings/oleObject76.bin"/><Relationship Id="rId4" Type="http://schemas.openxmlformats.org/officeDocument/2006/relationships/oleObject" Target="../embeddings/oleObject73.bin"/><Relationship Id="rId9" Type="http://schemas.openxmlformats.org/officeDocument/2006/relationships/image" Target="../media/image261.emf"/></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oleObject" Target="../embeddings/oleObject82.bin"/><Relationship Id="rId3" Type="http://schemas.openxmlformats.org/officeDocument/2006/relationships/image" Target="../media/image263.emf"/><Relationship Id="rId7" Type="http://schemas.openxmlformats.org/officeDocument/2006/relationships/image" Target="../media/image265.emf"/><Relationship Id="rId12" Type="http://schemas.openxmlformats.org/officeDocument/2006/relationships/image" Target="../media/image268.emf"/><Relationship Id="rId2" Type="http://schemas.openxmlformats.org/officeDocument/2006/relationships/oleObject" Target="../embeddings/oleObject77.bin"/><Relationship Id="rId1" Type="http://schemas.openxmlformats.org/officeDocument/2006/relationships/slideLayout" Target="../slideLayouts/slideLayout2.xml"/><Relationship Id="rId6" Type="http://schemas.openxmlformats.org/officeDocument/2006/relationships/oleObject" Target="../embeddings/oleObject79.bin"/><Relationship Id="rId11" Type="http://schemas.openxmlformats.org/officeDocument/2006/relationships/oleObject" Target="../embeddings/oleObject81.bin"/><Relationship Id="rId5" Type="http://schemas.openxmlformats.org/officeDocument/2006/relationships/image" Target="../media/image264.emf"/><Relationship Id="rId10" Type="http://schemas.openxmlformats.org/officeDocument/2006/relationships/image" Target="../media/image267.png"/><Relationship Id="rId4" Type="http://schemas.openxmlformats.org/officeDocument/2006/relationships/oleObject" Target="../embeddings/oleObject78.bin"/><Relationship Id="rId9" Type="http://schemas.openxmlformats.org/officeDocument/2006/relationships/image" Target="../media/image266.emf"/><Relationship Id="rId14" Type="http://schemas.openxmlformats.org/officeDocument/2006/relationships/image" Target="../media/image269.emf"/></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86.bin"/><Relationship Id="rId13" Type="http://schemas.openxmlformats.org/officeDocument/2006/relationships/image" Target="../media/image275.emf"/><Relationship Id="rId3" Type="http://schemas.openxmlformats.org/officeDocument/2006/relationships/image" Target="../media/image270.emf"/><Relationship Id="rId7" Type="http://schemas.openxmlformats.org/officeDocument/2006/relationships/image" Target="../media/image272.emf"/><Relationship Id="rId12" Type="http://schemas.openxmlformats.org/officeDocument/2006/relationships/oleObject" Target="../embeddings/oleObject88.bin"/><Relationship Id="rId2" Type="http://schemas.openxmlformats.org/officeDocument/2006/relationships/oleObject" Target="../embeddings/oleObject83.bin"/><Relationship Id="rId1" Type="http://schemas.openxmlformats.org/officeDocument/2006/relationships/slideLayout" Target="../slideLayouts/slideLayout2.xml"/><Relationship Id="rId6" Type="http://schemas.openxmlformats.org/officeDocument/2006/relationships/oleObject" Target="../embeddings/oleObject85.bin"/><Relationship Id="rId11" Type="http://schemas.openxmlformats.org/officeDocument/2006/relationships/image" Target="../media/image274.emf"/><Relationship Id="rId5" Type="http://schemas.openxmlformats.org/officeDocument/2006/relationships/image" Target="../media/image271.emf"/><Relationship Id="rId15" Type="http://schemas.openxmlformats.org/officeDocument/2006/relationships/image" Target="../media/image276.emf"/><Relationship Id="rId10" Type="http://schemas.openxmlformats.org/officeDocument/2006/relationships/oleObject" Target="../embeddings/oleObject87.bin"/><Relationship Id="rId4" Type="http://schemas.openxmlformats.org/officeDocument/2006/relationships/oleObject" Target="../embeddings/oleObject84.bin"/><Relationship Id="rId9" Type="http://schemas.openxmlformats.org/officeDocument/2006/relationships/image" Target="../media/image273.emf"/><Relationship Id="rId14" Type="http://schemas.openxmlformats.org/officeDocument/2006/relationships/oleObject" Target="../embeddings/oleObject89.bin"/></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image" Target="../media/image277.emf"/><Relationship Id="rId7" Type="http://schemas.openxmlformats.org/officeDocument/2006/relationships/image" Target="../media/image279.emf"/><Relationship Id="rId2" Type="http://schemas.openxmlformats.org/officeDocument/2006/relationships/oleObject" Target="../embeddings/oleObject90.bin"/><Relationship Id="rId1" Type="http://schemas.openxmlformats.org/officeDocument/2006/relationships/slideLayout" Target="../slideLayouts/slideLayout2.xml"/><Relationship Id="rId6" Type="http://schemas.openxmlformats.org/officeDocument/2006/relationships/oleObject" Target="../embeddings/oleObject92.bin"/><Relationship Id="rId11" Type="http://schemas.openxmlformats.org/officeDocument/2006/relationships/image" Target="../media/image281.emf"/><Relationship Id="rId5" Type="http://schemas.openxmlformats.org/officeDocument/2006/relationships/image" Target="../media/image278.emf"/><Relationship Id="rId10" Type="http://schemas.openxmlformats.org/officeDocument/2006/relationships/oleObject" Target="../embeddings/oleObject94.bin"/><Relationship Id="rId4" Type="http://schemas.openxmlformats.org/officeDocument/2006/relationships/oleObject" Target="../embeddings/oleObject91.bin"/><Relationship Id="rId9" Type="http://schemas.openxmlformats.org/officeDocument/2006/relationships/image" Target="../media/image280.emf"/></Relationships>
</file>

<file path=ppt/slides/_rels/slide137.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6.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285.emf"/><Relationship Id="rId5" Type="http://schemas.openxmlformats.org/officeDocument/2006/relationships/oleObject" Target="../embeddings/oleObject95.bin"/><Relationship Id="rId4" Type="http://schemas.openxmlformats.org/officeDocument/2006/relationships/image" Target="../media/image284.png"/></Relationships>
</file>

<file path=ppt/slides/_rels/slide13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oleObject" Target="../embeddings/oleObject96.bin"/><Relationship Id="rId1" Type="http://schemas.openxmlformats.org/officeDocument/2006/relationships/slideLayout" Target="../slideLayouts/slideLayout2.xml"/><Relationship Id="rId4" Type="http://schemas.openxmlformats.org/officeDocument/2006/relationships/image" Target="../media/image289.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4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93.emf"/><Relationship Id="rId2" Type="http://schemas.openxmlformats.org/officeDocument/2006/relationships/oleObject" Target="../embeddings/oleObject97.bin"/><Relationship Id="rId1" Type="http://schemas.openxmlformats.org/officeDocument/2006/relationships/slideLayout" Target="../slideLayouts/slideLayout2.xml"/><Relationship Id="rId5" Type="http://schemas.openxmlformats.org/officeDocument/2006/relationships/image" Target="../media/image294.emf"/><Relationship Id="rId4" Type="http://schemas.openxmlformats.org/officeDocument/2006/relationships/oleObject" Target="../embeddings/oleObject98.bin"/></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302.png"/></Relationships>
</file>

<file path=ppt/slides/_rels/slide146.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47.xml.rels><?xml version="1.0" encoding="UTF-8" standalone="yes"?>
<Relationships xmlns="http://schemas.openxmlformats.org/package/2006/relationships"><Relationship Id="rId2" Type="http://schemas.openxmlformats.org/officeDocument/2006/relationships/hyperlink" Target="http://www.formulaction.com/technology-dws.html"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image" Target="../media/image308.emf"/><Relationship Id="rId7" Type="http://schemas.openxmlformats.org/officeDocument/2006/relationships/image" Target="../media/image310.emf"/><Relationship Id="rId2" Type="http://schemas.openxmlformats.org/officeDocument/2006/relationships/oleObject" Target="../embeddings/oleObject99.bin"/><Relationship Id="rId1" Type="http://schemas.openxmlformats.org/officeDocument/2006/relationships/slideLayout" Target="../slideLayouts/slideLayout2.xml"/><Relationship Id="rId6" Type="http://schemas.openxmlformats.org/officeDocument/2006/relationships/oleObject" Target="../embeddings/oleObject101.bin"/><Relationship Id="rId11" Type="http://schemas.openxmlformats.org/officeDocument/2006/relationships/image" Target="../media/image312.emf"/><Relationship Id="rId5" Type="http://schemas.openxmlformats.org/officeDocument/2006/relationships/image" Target="../media/image309.e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311.emf"/></Relationships>
</file>

<file path=ppt/slides/_rels/slide154.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image" Target="../media/image313.emf"/><Relationship Id="rId7" Type="http://schemas.openxmlformats.org/officeDocument/2006/relationships/image" Target="../media/image315.emf"/><Relationship Id="rId2" Type="http://schemas.openxmlformats.org/officeDocument/2006/relationships/oleObject" Target="../embeddings/oleObject104.bin"/><Relationship Id="rId1" Type="http://schemas.openxmlformats.org/officeDocument/2006/relationships/slideLayout" Target="../slideLayouts/slideLayout2.xml"/><Relationship Id="rId6" Type="http://schemas.openxmlformats.org/officeDocument/2006/relationships/oleObject" Target="../embeddings/oleObject106.bin"/><Relationship Id="rId11" Type="http://schemas.openxmlformats.org/officeDocument/2006/relationships/image" Target="../media/image316.emf"/><Relationship Id="rId5" Type="http://schemas.openxmlformats.org/officeDocument/2006/relationships/image" Target="../media/image314.emf"/><Relationship Id="rId10" Type="http://schemas.openxmlformats.org/officeDocument/2006/relationships/oleObject" Target="../embeddings/oleObject108.bin"/><Relationship Id="rId4" Type="http://schemas.openxmlformats.org/officeDocument/2006/relationships/oleObject" Target="../embeddings/oleObject105.bin"/><Relationship Id="rId9" Type="http://schemas.openxmlformats.org/officeDocument/2006/relationships/image" Target="../media/image312.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4.png"/><Relationship Id="rId7" Type="http://schemas.openxmlformats.org/officeDocument/2006/relationships/image" Target="../media/image3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17.png"/><Relationship Id="rId4" Type="http://schemas.openxmlformats.org/officeDocument/2006/relationships/image" Target="../media/image5.png"/></Relationships>
</file>

<file path=ppt/slides/_rels/slide158.xml.rels><?xml version="1.0" encoding="UTF-8" standalone="yes"?>
<Relationships xmlns="http://schemas.openxmlformats.org/package/2006/relationships"><Relationship Id="rId8" Type="http://schemas.openxmlformats.org/officeDocument/2006/relationships/image" Target="../media/image324.emf"/><Relationship Id="rId3" Type="http://schemas.openxmlformats.org/officeDocument/2006/relationships/image" Target="../media/image321.png"/><Relationship Id="rId7" Type="http://schemas.openxmlformats.org/officeDocument/2006/relationships/oleObject" Target="../embeddings/oleObject109.bin"/><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5.png"/></Relationships>
</file>

<file path=ppt/slides/_rels/slide159.xml.rels><?xml version="1.0" encoding="UTF-8" standalone="yes"?>
<Relationships xmlns="http://schemas.openxmlformats.org/package/2006/relationships"><Relationship Id="rId3" Type="http://schemas.openxmlformats.org/officeDocument/2006/relationships/image" Target="../media/image325.emf"/><Relationship Id="rId2" Type="http://schemas.openxmlformats.org/officeDocument/2006/relationships/oleObject" Target="../embeddings/oleObject110.bin"/><Relationship Id="rId1" Type="http://schemas.openxmlformats.org/officeDocument/2006/relationships/slideLayout" Target="../slideLayouts/slideLayout2.xml"/><Relationship Id="rId5" Type="http://schemas.openxmlformats.org/officeDocument/2006/relationships/image" Target="../media/image327.png"/><Relationship Id="rId4" Type="http://schemas.openxmlformats.org/officeDocument/2006/relationships/image" Target="../media/image3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image" Target="../media/image331.png"/><Relationship Id="rId1" Type="http://schemas.openxmlformats.org/officeDocument/2006/relationships/slideLayout" Target="../slideLayouts/slideLayout2.xml"/><Relationship Id="rId4" Type="http://schemas.openxmlformats.org/officeDocument/2006/relationships/image" Target="../media/image332.emf"/></Relationships>
</file>

<file path=ppt/slides/_rels/slide163.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oleObject" Target="file:///localhost/Users/beaucag/Avaratec%20Desktop/public_html/Classes/Properties/Slides/Macintosh%20HD:Users:beaucag:Avaratec%20Desktop:public_html:Classes:Properties:Quizes%202012F%20Semester:121108%20%20%20%20Quiz%209%20Polymer%20Properties.doc!OLE_LINK1"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165.xml.rels><?xml version="1.0" encoding="UTF-8" standalone="yes"?>
<Relationships xmlns="http://schemas.openxmlformats.org/package/2006/relationships"><Relationship Id="rId3" Type="http://schemas.openxmlformats.org/officeDocument/2006/relationships/image" Target="../media/image336.png"/><Relationship Id="rId7" Type="http://schemas.openxmlformats.org/officeDocument/2006/relationships/image" Target="../media/image338.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7.png"/><Relationship Id="rId4" Type="http://schemas.openxmlformats.org/officeDocument/2006/relationships/image" Target="../media/image337.png"/></Relationships>
</file>

<file path=ppt/slides/_rels/slide16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2.xml"/><Relationship Id="rId5" Type="http://schemas.openxmlformats.org/officeDocument/2006/relationships/image" Target="../media/image345.png"/><Relationship Id="rId4" Type="http://schemas.openxmlformats.org/officeDocument/2006/relationships/image" Target="../media/image344.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image" Target="../media/image353.emf"/><Relationship Id="rId3" Type="http://schemas.openxmlformats.org/officeDocument/2006/relationships/image" Target="../media/image348.png"/><Relationship Id="rId7" Type="http://schemas.openxmlformats.org/officeDocument/2006/relationships/image" Target="../media/image352.emf"/><Relationship Id="rId2" Type="http://schemas.openxmlformats.org/officeDocument/2006/relationships/image" Target="../media/image347.png"/><Relationship Id="rId1" Type="http://schemas.openxmlformats.org/officeDocument/2006/relationships/slideLayout" Target="../slideLayouts/slideLayout13.xml"/><Relationship Id="rId6" Type="http://schemas.openxmlformats.org/officeDocument/2006/relationships/image" Target="../media/image351.emf"/><Relationship Id="rId5" Type="http://schemas.openxmlformats.org/officeDocument/2006/relationships/image" Target="../media/image350.emf"/><Relationship Id="rId4" Type="http://schemas.openxmlformats.org/officeDocument/2006/relationships/image" Target="../media/image349.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55.emf"/><Relationship Id="rId7" Type="http://schemas.openxmlformats.org/officeDocument/2006/relationships/image" Target="../media/image359.png"/><Relationship Id="rId2" Type="http://schemas.openxmlformats.org/officeDocument/2006/relationships/image" Target="../media/image354.jpeg"/><Relationship Id="rId1" Type="http://schemas.openxmlformats.org/officeDocument/2006/relationships/slideLayout" Target="../slideLayouts/slideLayout13.xml"/><Relationship Id="rId6" Type="http://schemas.openxmlformats.org/officeDocument/2006/relationships/image" Target="../media/image358.png"/><Relationship Id="rId5" Type="http://schemas.openxmlformats.org/officeDocument/2006/relationships/image" Target="../media/image357.emf"/><Relationship Id="rId4" Type="http://schemas.openxmlformats.org/officeDocument/2006/relationships/image" Target="../media/image356.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www.phys.ksu.edu/personal/sor/publications/2001/light.pdf" TargetMode="External"/><Relationship Id="rId2" Type="http://schemas.openxmlformats.org/officeDocument/2006/relationships/image" Target="../media/image360.png"/><Relationship Id="rId1" Type="http://schemas.openxmlformats.org/officeDocument/2006/relationships/slideLayout" Target="../slideLayouts/slideLayout2.xml"/><Relationship Id="rId5" Type="http://schemas.openxmlformats.org/officeDocument/2006/relationships/hyperlink" Target="http://www.koboproductsinc.com/Downloads/PS-Measurement-Poster-V40.pdf" TargetMode="External"/><Relationship Id="rId4" Type="http://schemas.openxmlformats.org/officeDocument/2006/relationships/image" Target="../media/image361.png"/></Relationships>
</file>

<file path=ppt/slides/_rels/slide17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hyperlink" Target="http://www.koboproductsinc.com/Downloads/PS-Measurement-Poster-V40.pdf"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emf"/><Relationship Id="rId7" Type="http://schemas.openxmlformats.org/officeDocument/2006/relationships/image" Target="../media/image25.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80.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 Id="rId9" Type="http://schemas.openxmlformats.org/officeDocument/2006/relationships/image" Target="../media/image370.png"/></Relationships>
</file>

<file path=ppt/slides/_rels/slide181.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82.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hyperlink" Target="http://www.chem.ufl.edu/~itl/4411L_f00/ads/ads_1.html" TargetMode="External"/><Relationship Id="rId7" Type="http://schemas.openxmlformats.org/officeDocument/2006/relationships/image" Target="../media/image375.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image" Target="../media/image374.png"/><Relationship Id="rId5" Type="http://schemas.openxmlformats.org/officeDocument/2006/relationships/image" Target="../media/image373.png"/><Relationship Id="rId10" Type="http://schemas.openxmlformats.org/officeDocument/2006/relationships/image" Target="../media/image378.png"/><Relationship Id="rId4" Type="http://schemas.openxmlformats.org/officeDocument/2006/relationships/image" Target="../media/image372.png"/><Relationship Id="rId9" Type="http://schemas.openxmlformats.org/officeDocument/2006/relationships/image" Target="../media/image377.png"/></Relationships>
</file>

<file path=ppt/slides/_rels/slide183.xml.rels><?xml version="1.0" encoding="UTF-8" standalone="yes"?>
<Relationships xmlns="http://schemas.openxmlformats.org/package/2006/relationships"><Relationship Id="rId3" Type="http://schemas.openxmlformats.org/officeDocument/2006/relationships/hyperlink" Target="http://www.chem.ufl.edu/~itl/4411L_f00/ads/ads_1.html" TargetMode="External"/><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18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hyperlink" Target="http://www.eng.uc.edu/~gbeaucag/Classes/Nanopowders/GasAdsorptionReviews/ReviewofGasAdsorptionGOodOne.pdf" TargetMode="External"/><Relationship Id="rId1" Type="http://schemas.openxmlformats.org/officeDocument/2006/relationships/slideLayout" Target="../slideLayouts/slideLayout2.xml"/><Relationship Id="rId5" Type="http://schemas.openxmlformats.org/officeDocument/2006/relationships/image" Target="../media/image383.png"/><Relationship Id="rId4" Type="http://schemas.openxmlformats.org/officeDocument/2006/relationships/image" Target="../media/image37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hyperlink" Target="http://en.wikipedia.org/wiki/Log-normal_distribution" TargetMode="External"/><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388.png"/><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image" Target="../media/image387.png"/><Relationship Id="rId5" Type="http://schemas.openxmlformats.org/officeDocument/2006/relationships/image" Target="../media/image386.png"/><Relationship Id="rId4" Type="http://schemas.openxmlformats.org/officeDocument/2006/relationships/image" Target="../media/image385.png"/><Relationship Id="rId9" Type="http://schemas.openxmlformats.org/officeDocument/2006/relationships/image" Target="../media/image389.png"/></Relationships>
</file>

<file path=ppt/slides/_rels/slide187.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390.png"/><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image" Target="../media/image387.png"/><Relationship Id="rId5" Type="http://schemas.openxmlformats.org/officeDocument/2006/relationships/image" Target="../media/image386.png"/><Relationship Id="rId4" Type="http://schemas.openxmlformats.org/officeDocument/2006/relationships/image" Target="../media/image385.png"/><Relationship Id="rId9" Type="http://schemas.openxmlformats.org/officeDocument/2006/relationships/image" Target="../media/image392.png"/></Relationships>
</file>

<file path=ppt/slides/_rels/slide188.xml.rels><?xml version="1.0" encoding="UTF-8" standalone="yes"?>
<Relationships xmlns="http://schemas.openxmlformats.org/package/2006/relationships"><Relationship Id="rId3" Type="http://schemas.openxmlformats.org/officeDocument/2006/relationships/hyperlink" Target="http://www.eng.uc.edu/~gbeaucag/PDFPapers/ks5024%20Japplcryst%20Beaucage%20PSD.pdf" TargetMode="External"/><Relationship Id="rId2" Type="http://schemas.openxmlformats.org/officeDocument/2006/relationships/image" Target="../media/image39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94.png"/><Relationship Id="rId7" Type="http://schemas.openxmlformats.org/officeDocument/2006/relationships/image" Target="../media/image398.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1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0.emf"/><Relationship Id="rId7" Type="http://schemas.openxmlformats.org/officeDocument/2006/relationships/oleObject" Target="../embeddings/oleObject12.bin"/><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10" Type="http://schemas.openxmlformats.org/officeDocument/2006/relationships/image" Target="../media/image25.emf"/><Relationship Id="rId4" Type="http://schemas.openxmlformats.org/officeDocument/2006/relationships/oleObject" Target="../embeddings/oleObject11.bin"/><Relationship Id="rId9" Type="http://schemas.openxmlformats.org/officeDocument/2006/relationships/oleObject" Target="../embeddings/oleObject13.bin"/></Relationships>
</file>

<file path=ppt/slides/_rels/slide190.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5" Type="http://schemas.openxmlformats.org/officeDocument/2006/relationships/image" Target="../media/image401.png"/><Relationship Id="rId4" Type="http://schemas.openxmlformats.org/officeDocument/2006/relationships/image" Target="../media/image400.png"/></Relationships>
</file>

<file path=ppt/slides/_rels/slide191.xml.rels><?xml version="1.0" encoding="UTF-8" standalone="yes"?>
<Relationships xmlns="http://schemas.openxmlformats.org/package/2006/relationships"><Relationship Id="rId2" Type="http://schemas.openxmlformats.org/officeDocument/2006/relationships/hyperlink" Target="http://www.eng.uc.edu/~gbeaucag/Classes/Nanopowders/AggregateGrowth.pdf"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png"/><Relationship Id="rId1" Type="http://schemas.openxmlformats.org/officeDocument/2006/relationships/slideLayout" Target="../slideLayouts/slideLayout2.xml"/><Relationship Id="rId4" Type="http://schemas.openxmlformats.org/officeDocument/2006/relationships/hyperlink" Target="http://www.eng.uc.edu/~gbeaucag/Classes/MorphologyofComplexMaterials/MeakinVoldSunderlandEdenWittenSanders.pdf" TargetMode="External"/></Relationships>
</file>

<file path=ppt/slides/_rels/slide197.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4" Type="http://schemas.openxmlformats.org/officeDocument/2006/relationships/image" Target="../media/image39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0.emf"/><Relationship Id="rId7" Type="http://schemas.openxmlformats.org/officeDocument/2006/relationships/oleObject" Target="../embeddings/oleObject16.bin"/><Relationship Id="rId2"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10" Type="http://schemas.openxmlformats.org/officeDocument/2006/relationships/hyperlink" Target="http://www.sigmaaldrich.com/technical-documents/articles/material-matters/poly-n-isopropylacrylamide.html" TargetMode="External"/><Relationship Id="rId4" Type="http://schemas.openxmlformats.org/officeDocument/2006/relationships/oleObject" Target="../embeddings/oleObject15.bin"/><Relationship Id="rId9" Type="http://schemas.openxmlformats.org/officeDocument/2006/relationships/image" Target="../media/image3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8" Type="http://schemas.openxmlformats.org/officeDocument/2006/relationships/image" Target="../media/image417.png"/><Relationship Id="rId3" Type="http://schemas.openxmlformats.org/officeDocument/2006/relationships/image" Target="../media/image410.png"/><Relationship Id="rId7" Type="http://schemas.openxmlformats.org/officeDocument/2006/relationships/image" Target="../media/image416.png"/><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415.png"/><Relationship Id="rId5" Type="http://schemas.openxmlformats.org/officeDocument/2006/relationships/image" Target="../media/image414.png"/><Relationship Id="rId4" Type="http://schemas.openxmlformats.org/officeDocument/2006/relationships/image" Target="../media/image413.png"/></Relationships>
</file>

<file path=ppt/slides/_rels/slide203.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422.png"/><Relationship Id="rId5" Type="http://schemas.openxmlformats.org/officeDocument/2006/relationships/image" Target="../media/image421.png"/><Relationship Id="rId4" Type="http://schemas.openxmlformats.org/officeDocument/2006/relationships/image" Target="../media/image420.png"/></Relationships>
</file>

<file path=ppt/slides/_rels/slide204.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18.png"/><Relationship Id="rId1" Type="http://schemas.openxmlformats.org/officeDocument/2006/relationships/slideLayout" Target="../slideLayouts/slideLayout2.xml"/><Relationship Id="rId5" Type="http://schemas.openxmlformats.org/officeDocument/2006/relationships/image" Target="../media/image424.png"/><Relationship Id="rId4" Type="http://schemas.openxmlformats.org/officeDocument/2006/relationships/image" Target="../media/image423.png"/></Relationships>
</file>

<file path=ppt/slides/_rels/slide205.xml.rels><?xml version="1.0" encoding="UTF-8" standalone="yes"?>
<Relationships xmlns="http://schemas.openxmlformats.org/package/2006/relationships"><Relationship Id="rId3" Type="http://schemas.openxmlformats.org/officeDocument/2006/relationships/image" Target="../media/image424.png"/><Relationship Id="rId7" Type="http://schemas.openxmlformats.org/officeDocument/2006/relationships/image" Target="../media/image428.pn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427.png"/><Relationship Id="rId5" Type="http://schemas.openxmlformats.org/officeDocument/2006/relationships/image" Target="../media/image426.png"/><Relationship Id="rId4" Type="http://schemas.openxmlformats.org/officeDocument/2006/relationships/image" Target="../media/image425.png"/></Relationships>
</file>

<file path=ppt/slides/_rels/slide206.xml.rels><?xml version="1.0" encoding="UTF-8" standalone="yes"?>
<Relationships xmlns="http://schemas.openxmlformats.org/package/2006/relationships"><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oleObject" Target="../embeddings/oleObject18.bin"/><Relationship Id="rId4" Type="http://schemas.openxmlformats.org/officeDocument/2006/relationships/image" Target="../media/image32.emf"/></Relationships>
</file>

<file path=ppt/slides/_rels/slide210.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434.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2.emf"/><Relationship Id="rId12" Type="http://schemas.openxmlformats.org/officeDocument/2006/relationships/hyperlink" Target="http://rkt.chem.ox.ac.uk/lectures/liqsolns/regular_solutions.html" TargetMode="External"/><Relationship Id="rId17" Type="http://schemas.openxmlformats.org/officeDocument/2006/relationships/image" Target="../media/image26.png"/><Relationship Id="rId2" Type="http://schemas.openxmlformats.org/officeDocument/2006/relationships/image" Target="../media/image35.png"/><Relationship Id="rId16"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oleObject" Target="../embeddings/oleObject17.bin"/><Relationship Id="rId11" Type="http://schemas.openxmlformats.org/officeDocument/2006/relationships/image" Target="../media/image34.emf"/><Relationship Id="rId5" Type="http://schemas.openxmlformats.org/officeDocument/2006/relationships/image" Target="../media/image38.png"/><Relationship Id="rId15" Type="http://schemas.openxmlformats.org/officeDocument/2006/relationships/oleObject" Target="../embeddings/oleObject9.bin"/><Relationship Id="rId10" Type="http://schemas.openxmlformats.org/officeDocument/2006/relationships/oleObject" Target="../embeddings/oleObject19.bin"/><Relationship Id="rId4" Type="http://schemas.openxmlformats.org/officeDocument/2006/relationships/image" Target="../media/image37.png"/><Relationship Id="rId9" Type="http://schemas.openxmlformats.org/officeDocument/2006/relationships/image" Target="../media/image33.emf"/><Relationship Id="rId14" Type="http://schemas.openxmlformats.org/officeDocument/2006/relationships/image" Target="../media/image3810.png"/></Relationships>
</file>

<file path=ppt/slides/_rels/slide220.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hyperlink" Target="http://www.engin.umich.edu/dept/che/research/larson/downloads/Hierarchical-3.0-manual.pdf" TargetMode="Externa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hyperlink" Target="http://www.eng.uc.edu/~gbeaucag/Classes/MorphologyofComplexMaterials/BCP%20Section.pdf" TargetMode="Externa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2.xml"/><Relationship Id="rId5" Type="http://schemas.openxmlformats.org/officeDocument/2006/relationships/image" Target="../media/image447.png"/><Relationship Id="rId4" Type="http://schemas.openxmlformats.org/officeDocument/2006/relationships/image" Target="../media/image446.png"/></Relationships>
</file>

<file path=ppt/slides/_rels/slide227.xml.rels><?xml version="1.0" encoding="UTF-8" standalone="yes"?>
<Relationships xmlns="http://schemas.openxmlformats.org/package/2006/relationships"><Relationship Id="rId3" Type="http://schemas.openxmlformats.org/officeDocument/2006/relationships/hyperlink" Target="http://www.eng.uc.edu/~gbeaucag/Classes/MorphologyofComplexMaterials/Amphiphilic.pdf" TargetMode="External"/><Relationship Id="rId2" Type="http://schemas.openxmlformats.org/officeDocument/2006/relationships/image" Target="../media/image44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hyperlink" Target="http://www.eng.uc.edu/~gbeaucag/Classes/MorphologyofComplexMaterials/BCP%20Modeling.pdf" TargetMode="External"/><Relationship Id="rId2" Type="http://schemas.openxmlformats.org/officeDocument/2006/relationships/image" Target="../media/image449.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230.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Layout" Target="../slideLayouts/slideLayout2.xml"/><Relationship Id="rId4" Type="http://schemas.openxmlformats.org/officeDocument/2006/relationships/image" Target="../media/image453.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oleObject" Target="../embeddings/oleObject20.bin"/><Relationship Id="rId5" Type="http://schemas.openxmlformats.org/officeDocument/2006/relationships/image" Target="../media/image4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0.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21.bin"/><Relationship Id="rId7" Type="http://schemas.openxmlformats.org/officeDocument/2006/relationships/image" Target="../media/image18.png"/><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 Id="rId9" Type="http://schemas.openxmlformats.org/officeDocument/2006/relationships/image" Target="../media/image2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21.bin"/><Relationship Id="rId7" Type="http://schemas.openxmlformats.org/officeDocument/2006/relationships/image" Target="../media/image18.png"/><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23.bin"/><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oleObject" Target="../embeddings/oleObject25.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3.png"/><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hyperlink" Target="https://en.wikipedia.org/wiki/Maxwell_construction" TargetMode="External"/><Relationship Id="rId4" Type="http://schemas.openxmlformats.org/officeDocument/2006/relationships/image" Target="../media/image88.emf"/></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en.wikipedia.org/wiki/Maxwell_construction" TargetMode="Externa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emf"/></Relationships>
</file>

<file path=ppt/slides/_rels/slide6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hyperlink" Target="http://www.eng.uc.edu/~beaucag/Classes/Properties/2008HongKongPaperonHysterisisinCoiltoGlobuleTransition.pdf" TargetMode="External"/><Relationship Id="rId1" Type="http://schemas.openxmlformats.org/officeDocument/2006/relationships/slideLayout" Target="../slideLayouts/slideLayout2.xml"/><Relationship Id="rId6" Type="http://schemas.openxmlformats.org/officeDocument/2006/relationships/hyperlink" Target="http://www.eng.uc.edu/~beaucag/Classes/Properties/CoilToGlobulePNIPAM1998LS.pdf" TargetMode="External"/><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hyperlink" Target="http://www.eng.uc.edu/~beaucag/Classes/Properties/2008HongKongPaperonHysterisisinCoiltoGlobuleTransition.pdf" TargetMode="External"/><Relationship Id="rId1" Type="http://schemas.openxmlformats.org/officeDocument/2006/relationships/slideLayout" Target="../slideLayouts/slideLayout2.xml"/><Relationship Id="rId6" Type="http://schemas.openxmlformats.org/officeDocument/2006/relationships/hyperlink" Target="http://www.eng.uc.edu/~beaucag/Classes/Properties/CoilToGlobulePNIPAM1998LS.pdf" TargetMode="External"/><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6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hyperlink" Target="https://www.eng.uc.edu/~beaucag/Classes/Properties/Books/%28Topics%20in%20Polymer%20Science%29%20Ryong-Joon%20Roe%20-%20Methods%20of%20X-Ray%20and%20Neutron%20Scattering%20in%20Polymer%20Science-Oxford%20University%20Press%2C%20USA%20%282000%29.pdf"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1.emf"/><Relationship Id="rId2" Type="http://schemas.openxmlformats.org/officeDocument/2006/relationships/image" Target="../media/image128.emf"/><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130.emf"/><Relationship Id="rId4" Type="http://schemas.openxmlformats.org/officeDocument/2006/relationships/oleObject" Target="../embeddings/oleObject27.bin"/></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5.emf"/><Relationship Id="rId7" Type="http://schemas.openxmlformats.org/officeDocument/2006/relationships/image" Target="../media/image148.emf"/><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emf"/><Relationship Id="rId5" Type="http://schemas.openxmlformats.org/officeDocument/2006/relationships/image" Target="../media/image146.emf"/><Relationship Id="rId4" Type="http://schemas.openxmlformats.org/officeDocument/2006/relationships/image" Target="../media/image128.emf"/><Relationship Id="rId9" Type="http://schemas.openxmlformats.org/officeDocument/2006/relationships/image" Target="../media/image150.png"/></Relationships>
</file>

<file path=ppt/slides/_rels/slide9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6.emf"/><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oleObject" Target="../embeddings/oleObject30.bin"/><Relationship Id="rId5" Type="http://schemas.openxmlformats.org/officeDocument/2006/relationships/image" Target="../media/image155.emf"/><Relationship Id="rId4" Type="http://schemas.openxmlformats.org/officeDocument/2006/relationships/oleObject" Target="../embeddings/oleObject29.bin"/></Relationships>
</file>

<file path=ppt/slides/_rels/slide9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2.png"/><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hyperlink" Target="http://www.eng.uc.edu/~beaucag/Classes/Properties/the%20collected%20papers%20of%20Peter%20J.%20W.%20Debye,%20pgs%20500-513;%20547-558%20copy.pdf" TargetMode="External"/><Relationship Id="rId5" Type="http://schemas.openxmlformats.org/officeDocument/2006/relationships/image" Target="../media/image158.emf"/><Relationship Id="rId4" Type="http://schemas.openxmlformats.org/officeDocument/2006/relationships/oleObject" Target="../embeddings/oleObject31.bin"/></Relationships>
</file>

<file path=ppt/slides/_rels/slide9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1.emf"/><Relationship Id="rId5" Type="http://schemas.openxmlformats.org/officeDocument/2006/relationships/oleObject" Target="../embeddings/oleObject33.bin"/><Relationship Id="rId4" Type="http://schemas.openxmlformats.org/officeDocument/2006/relationships/image" Target="../media/image16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6381750" y="8864600"/>
            <a:ext cx="228600" cy="241300"/>
          </a:xfrm>
        </p:spPr>
        <p:txBody>
          <a:bodyPr/>
          <a:lstStyle/>
          <a:p>
            <a:pPr>
              <a:defRPr/>
            </a:pPr>
            <a:fld id="{2B580951-0889-8843-B8B7-48FDE2B40FCA}" type="slidenum">
              <a:rPr lang="en-US"/>
              <a:pPr>
                <a:defRPr/>
              </a:pPr>
              <a:t>1</a:t>
            </a:fld>
            <a:endParaRPr lang="en-US" dirty="0"/>
          </a:p>
        </p:txBody>
      </p:sp>
      <p:sp>
        <p:nvSpPr>
          <p:cNvPr id="540674" name="TextBox 5"/>
          <p:cNvSpPr txBox="1">
            <a:spLocks noChangeArrowheads="1"/>
          </p:cNvSpPr>
          <p:nvPr/>
        </p:nvSpPr>
        <p:spPr bwMode="auto">
          <a:xfrm>
            <a:off x="3954328" y="1795341"/>
            <a:ext cx="508344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Long Range Interactions</a:t>
            </a:r>
          </a:p>
        </p:txBody>
      </p:sp>
      <p:pic>
        <p:nvPicPr>
          <p:cNvPr id="2" name="Picture 1">
            <a:extLst>
              <a:ext uri="{FF2B5EF4-FFF2-40B4-BE49-F238E27FC236}">
                <a16:creationId xmlns:a16="http://schemas.microsoft.com/office/drawing/2014/main" id="{DCE215F4-5705-DE1C-B5D9-059081200C0B}"/>
              </a:ext>
            </a:extLst>
          </p:cNvPr>
          <p:cNvPicPr>
            <a:picLocks noChangeAspect="1"/>
          </p:cNvPicPr>
          <p:nvPr/>
        </p:nvPicPr>
        <p:blipFill rotWithShape="1">
          <a:blip r:embed="rId2"/>
          <a:srcRect b="33753"/>
          <a:stretch/>
        </p:blipFill>
        <p:spPr>
          <a:xfrm>
            <a:off x="3073400" y="3095674"/>
            <a:ext cx="7342271" cy="511492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05DB1852-24CF-D340-81A8-4166B11A0DA5}" type="slidenum">
              <a:rPr lang="en-US"/>
              <a:pPr>
                <a:defRPr/>
              </a:pPr>
              <a:t>10</a:t>
            </a:fld>
            <a:endParaRPr lang="en-US"/>
          </a:p>
        </p:txBody>
      </p:sp>
      <p:pic>
        <p:nvPicPr>
          <p:cNvPr id="544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4772" name="Rectangle 3"/>
          <p:cNvSpPr>
            <a:spLocks/>
          </p:cNvSpPr>
          <p:nvPr/>
        </p:nvSpPr>
        <p:spPr bwMode="auto">
          <a:xfrm>
            <a:off x="1009650" y="3060700"/>
            <a:ext cx="454977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Self-Avoiding Walk</a:t>
            </a:r>
          </a:p>
          <a:p>
            <a:r>
              <a:rPr lang="en-US" dirty="0">
                <a:solidFill>
                  <a:schemeClr val="tx1"/>
                </a:solidFill>
                <a:latin typeface="+mj-lt"/>
                <a:ea typeface="ＭＳ Ｐゴシック" charset="0"/>
                <a:cs typeface="ＭＳ Ｐゴシック" charset="0"/>
              </a:rPr>
              <a:t>Good Solvent</a:t>
            </a:r>
          </a:p>
          <a:p>
            <a:r>
              <a:rPr lang="en-US" dirty="0">
                <a:solidFill>
                  <a:schemeClr val="tx1"/>
                </a:solidFill>
                <a:latin typeface="+mj-lt"/>
                <a:ea typeface="ＭＳ Ｐゴシック" charset="0"/>
                <a:cs typeface="ＭＳ Ｐゴシック" charset="0"/>
              </a:rPr>
              <a:t>Expanded Coil</a:t>
            </a:r>
          </a:p>
          <a:p>
            <a:r>
              <a:rPr lang="en-US" dirty="0">
                <a:solidFill>
                  <a:schemeClr val="tx1"/>
                </a:solidFill>
                <a:latin typeface="+mj-lt"/>
                <a:ea typeface="ＭＳ Ｐゴシック" charset="0"/>
                <a:cs typeface="ＭＳ Ｐゴシック" charset="0"/>
              </a:rPr>
              <a:t>(The Normal Condition in Solution)</a:t>
            </a:r>
          </a:p>
        </p:txBody>
      </p:sp>
      <p:sp>
        <p:nvSpPr>
          <p:cNvPr id="544773" name="Rectangle 4"/>
          <p:cNvSpPr>
            <a:spLocks/>
          </p:cNvSpPr>
          <p:nvPr/>
        </p:nvSpPr>
        <p:spPr bwMode="auto">
          <a:xfrm>
            <a:off x="6615113" y="2705100"/>
            <a:ext cx="525145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pic>
        <p:nvPicPr>
          <p:cNvPr id="544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47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47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4778" name="Rectangle 9"/>
          <p:cNvSpPr>
            <a:spLocks/>
          </p:cNvSpPr>
          <p:nvPr/>
        </p:nvSpPr>
        <p:spPr bwMode="auto">
          <a:xfrm>
            <a:off x="939800" y="6934200"/>
            <a:ext cx="10580688"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dirty="0">
                <a:solidFill>
                  <a:schemeClr val="tx1"/>
                </a:solidFill>
                <a:latin typeface="+mj-lt"/>
                <a:ea typeface="ＭＳ Ｐゴシック" charset="0"/>
                <a:cs typeface="ＭＳ Ｐゴシック" charset="0"/>
              </a:rPr>
              <a:t>Concentration driven contraction</a:t>
            </a:r>
          </a:p>
          <a:p>
            <a:r>
              <a:rPr lang="en-US" dirty="0">
                <a:solidFill>
                  <a:schemeClr val="tx1"/>
                </a:solidFill>
                <a:latin typeface="+mj-lt"/>
                <a:ea typeface="ＭＳ Ｐゴシック" charset="0"/>
                <a:cs typeface="ＭＳ Ｐゴシック" charset="0"/>
              </a:rPr>
              <a:t>Consider going from dilute conditions, c &lt; c*, to the melt by increasing concentration.</a:t>
            </a:r>
          </a:p>
          <a:p>
            <a:r>
              <a:rPr lang="en-US" dirty="0">
                <a:solidFill>
                  <a:schemeClr val="tx1"/>
                </a:solidFill>
                <a:latin typeface="+mj-lt"/>
                <a:ea typeface="ＭＳ Ｐゴシック" charset="0"/>
                <a:cs typeface="ＭＳ Ｐゴシック" charset="0"/>
              </a:rPr>
              <a:t>The transition in chain size is gradual not discrete.</a:t>
            </a:r>
          </a:p>
          <a:p>
            <a:r>
              <a:rPr lang="en-US" dirty="0">
                <a:solidFill>
                  <a:schemeClr val="tx1"/>
                </a:solidFill>
                <a:latin typeface="+mj-lt"/>
                <a:ea typeface="ＭＳ Ｐゴシック" charset="0"/>
                <a:cs typeface="ＭＳ Ｐゴシック" charset="0"/>
              </a:rPr>
              <a:t>Synthetic polymers at thermal equilibrium accommodate concentration changes through a scaling transition.  Primary, Secondary, Tertiary Structures.</a:t>
            </a:r>
          </a:p>
        </p:txBody>
      </p:sp>
      <p:sp>
        <p:nvSpPr>
          <p:cNvPr id="2" name="Rectangle 1">
            <a:extLst>
              <a:ext uri="{FF2B5EF4-FFF2-40B4-BE49-F238E27FC236}">
                <a16:creationId xmlns:a16="http://schemas.microsoft.com/office/drawing/2014/main" id="{A7D0A994-12C1-A668-3297-835C81872BEB}"/>
              </a:ext>
            </a:extLst>
          </p:cNvPr>
          <p:cNvSpPr>
            <a:spLocks/>
          </p:cNvSpPr>
          <p:nvPr/>
        </p:nvSpPr>
        <p:spPr bwMode="auto">
          <a:xfrm>
            <a:off x="304083" y="1125379"/>
            <a:ext cx="1238710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sp>
        <p:nvSpPr>
          <p:cNvPr id="3" name="Rectangle 8">
            <a:extLst>
              <a:ext uri="{FF2B5EF4-FFF2-40B4-BE49-F238E27FC236}">
                <a16:creationId xmlns:a16="http://schemas.microsoft.com/office/drawing/2014/main" id="{9C3B58D7-82B5-7A13-E876-3431751FA391}"/>
              </a:ext>
            </a:extLst>
          </p:cNvPr>
          <p:cNvSpPr>
            <a:spLocks/>
          </p:cNvSpPr>
          <p:nvPr/>
        </p:nvSpPr>
        <p:spPr bwMode="auto">
          <a:xfrm>
            <a:off x="2351381" y="236379"/>
            <a:ext cx="852111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Slide Number Placeholder 3">
            <a:extLst>
              <a:ext uri="{FF2B5EF4-FFF2-40B4-BE49-F238E27FC236}">
                <a16:creationId xmlns:a16="http://schemas.microsoft.com/office/drawing/2014/main" id="{5563E5A7-F0C7-4970-4C9E-B30E07E2B0B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C2062A3B-C524-1B48-878F-0A642D868BA9}" type="slidenum">
              <a:rPr lang="en-US" altLang="en-US" sz="1100" smtClean="0">
                <a:latin typeface="Times New Roman" panose="02020603050405020304" pitchFamily="18" charset="0"/>
                <a:ea typeface="ＭＳ Ｐゴシック" panose="020B0600070205080204" pitchFamily="34" charset="-128"/>
                <a:cs typeface="Times New Roman" panose="02020603050405020304" pitchFamily="18" charset="0"/>
              </a:rPr>
              <a:pPr>
                <a:spcBef>
                  <a:spcPct val="0"/>
                </a:spcBef>
                <a:buSzTx/>
                <a:buFontTx/>
                <a:buNone/>
              </a:pPr>
              <a:t>100</a:t>
            </a:fld>
            <a:endParaRPr lang="en-US" altLang="en-US" sz="1100">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562178" name="Object 2">
            <a:extLst>
              <a:ext uri="{FF2B5EF4-FFF2-40B4-BE49-F238E27FC236}">
                <a16:creationId xmlns:a16="http://schemas.microsoft.com/office/drawing/2014/main" id="{E9D7BB4B-A74F-46A1-58AC-B554716C2CDF}"/>
              </a:ext>
            </a:extLst>
          </p:cNvPr>
          <p:cNvGraphicFramePr>
            <a:graphicFrameLocks noChangeAspect="1"/>
          </p:cNvGraphicFramePr>
          <p:nvPr/>
        </p:nvGraphicFramePr>
        <p:xfrm>
          <a:off x="4292600" y="2286000"/>
          <a:ext cx="4667250" cy="1143000"/>
        </p:xfrm>
        <a:graphic>
          <a:graphicData uri="http://schemas.openxmlformats.org/presentationml/2006/ole">
            <mc:AlternateContent xmlns:mc="http://schemas.openxmlformats.org/markup-compatibility/2006">
              <mc:Choice xmlns:v="urn:schemas-microsoft-com:vml" Requires="v">
                <p:oleObj name="Equation" r:id="rId2" imgW="1866900" imgH="457200" progId="Equation.3">
                  <p:embed/>
                </p:oleObj>
              </mc:Choice>
              <mc:Fallback>
                <p:oleObj name="Equation" r:id="rId2" imgW="1866900" imgH="457200" progId="Equation.3">
                  <p:embed/>
                  <p:pic>
                    <p:nvPicPr>
                      <p:cNvPr id="562178" name="Object 2">
                        <a:extLst>
                          <a:ext uri="{FF2B5EF4-FFF2-40B4-BE49-F238E27FC236}">
                            <a16:creationId xmlns:a16="http://schemas.microsoft.com/office/drawing/2014/main" id="{E9D7BB4B-A74F-46A1-58AC-B554716C2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2286000"/>
                        <a:ext cx="466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2179" name="TextBox 3">
            <a:extLst>
              <a:ext uri="{FF2B5EF4-FFF2-40B4-BE49-F238E27FC236}">
                <a16:creationId xmlns:a16="http://schemas.microsoft.com/office/drawing/2014/main" id="{1F326684-92B7-B95A-5DF7-C7234B60B338}"/>
              </a:ext>
            </a:extLst>
          </p:cNvPr>
          <p:cNvSpPr txBox="1">
            <a:spLocks noChangeArrowheads="1"/>
          </p:cNvSpPr>
          <p:nvPr/>
        </p:nvSpPr>
        <p:spPr bwMode="auto">
          <a:xfrm>
            <a:off x="3225800" y="381000"/>
            <a:ext cx="685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a:solidFill>
                  <a:srgbClr val="000000"/>
                </a:solidFill>
                <a:latin typeface="Times New Roman" panose="02020603050405020304" pitchFamily="18" charset="0"/>
                <a:cs typeface="Times New Roman" panose="02020603050405020304" pitchFamily="18" charset="0"/>
              </a:rPr>
              <a:t>The Flory Expression indicates a linear dependence of osmotic pressure in concentration at low concentration and a dependence on concentration to the power 2 at high concentration. </a:t>
            </a:r>
          </a:p>
        </p:txBody>
      </p:sp>
      <p:pic>
        <p:nvPicPr>
          <p:cNvPr id="562180" name="Picture 4">
            <a:extLst>
              <a:ext uri="{FF2B5EF4-FFF2-40B4-BE49-F238E27FC236}">
                <a16:creationId xmlns:a16="http://schemas.microsoft.com/office/drawing/2014/main" id="{BE52DEB3-D404-0548-20A4-4B582BA1B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962400"/>
            <a:ext cx="53848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81" name="Picture 5">
            <a:extLst>
              <a:ext uri="{FF2B5EF4-FFF2-40B4-BE49-F238E27FC236}">
                <a16:creationId xmlns:a16="http://schemas.microsoft.com/office/drawing/2014/main" id="{205EC932-B78A-9F4C-9AEB-ACC72D5DFE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3733800"/>
            <a:ext cx="477361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TextBox 6">
            <a:extLst>
              <a:ext uri="{FF2B5EF4-FFF2-40B4-BE49-F238E27FC236}">
                <a16:creationId xmlns:a16="http://schemas.microsoft.com/office/drawing/2014/main" id="{932D5503-8C43-E6AA-B59B-AD5008B9FFD8}"/>
              </a:ext>
            </a:extLst>
          </p:cNvPr>
          <p:cNvSpPr txBox="1">
            <a:spLocks noChangeArrowheads="1"/>
          </p:cNvSpPr>
          <p:nvPr/>
        </p:nvSpPr>
        <p:spPr bwMode="auto">
          <a:xfrm>
            <a:off x="1549400" y="86106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a:solidFill>
                  <a:srgbClr val="000000"/>
                </a:solidFill>
                <a:latin typeface="Times New Roman" panose="02020603050405020304" pitchFamily="18" charset="0"/>
                <a:cs typeface="Times New Roman" panose="02020603050405020304" pitchFamily="18" charset="0"/>
              </a:rPr>
              <a:t>From Gert Strobl, Polymer Physics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276070B-2B34-7E46-827A-5E15DD2888D7}" type="slidenum">
              <a:rPr lang="en-US" smtClean="0"/>
              <a:pPr>
                <a:defRPr/>
              </a:pPr>
              <a:t>101</a:t>
            </a:fld>
            <a:endParaRPr lang="en-US"/>
          </a:p>
        </p:txBody>
      </p:sp>
      <p:sp>
        <p:nvSpPr>
          <p:cNvPr id="594946"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graphicFrame>
        <p:nvGraphicFramePr>
          <p:cNvPr id="594947" name="Object 2"/>
          <p:cNvGraphicFramePr>
            <a:graphicFrameLocks noChangeAspect="1"/>
          </p:cNvGraphicFramePr>
          <p:nvPr/>
        </p:nvGraphicFramePr>
        <p:xfrm>
          <a:off x="2311400" y="2819400"/>
          <a:ext cx="1887538" cy="819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0" y="2819400"/>
                        <a:ext cx="1887538"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94948" name="Picture 1"/>
          <p:cNvPicPr>
            <a:picLocks noChangeAspect="1"/>
          </p:cNvPicPr>
          <p:nvPr/>
        </p:nvPicPr>
        <p:blipFill>
          <a:blip r:embed="rId4">
            <a:extLst>
              <a:ext uri="{28A0092B-C50C-407E-A947-70E740481C1C}">
                <a14:useLocalDpi xmlns:a14="http://schemas.microsoft.com/office/drawing/2010/main" val="0"/>
              </a:ext>
            </a:extLst>
          </a:blip>
          <a:srcRect l="-359" t="54247" r="63004" b="17664"/>
          <a:stretch>
            <a:fillRect/>
          </a:stretch>
        </p:blipFill>
        <p:spPr bwMode="auto">
          <a:xfrm>
            <a:off x="7493000" y="2514600"/>
            <a:ext cx="466248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9" name="TextBox 6"/>
          <p:cNvSpPr txBox="1">
            <a:spLocks noChangeArrowheads="1"/>
          </p:cNvSpPr>
          <p:nvPr/>
        </p:nvSpPr>
        <p:spPr bwMode="auto">
          <a:xfrm>
            <a:off x="5207000" y="6096000"/>
            <a:ext cx="1608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Low-q limit</a:t>
            </a:r>
          </a:p>
        </p:txBody>
      </p:sp>
      <p:sp>
        <p:nvSpPr>
          <p:cNvPr id="594950" name="TextBox 12"/>
          <p:cNvSpPr txBox="1">
            <a:spLocks noChangeArrowheads="1"/>
          </p:cNvSpPr>
          <p:nvPr/>
        </p:nvSpPr>
        <p:spPr bwMode="auto">
          <a:xfrm>
            <a:off x="5207000" y="4419600"/>
            <a:ext cx="1647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High-q limit</a:t>
            </a:r>
          </a:p>
        </p:txBody>
      </p:sp>
      <p:graphicFrame>
        <p:nvGraphicFramePr>
          <p:cNvPr id="594951" name="Object 9"/>
          <p:cNvGraphicFramePr>
            <a:graphicFrameLocks noChangeAspect="1"/>
          </p:cNvGraphicFramePr>
          <p:nvPr/>
        </p:nvGraphicFramePr>
        <p:xfrm>
          <a:off x="2616200" y="5029200"/>
          <a:ext cx="1371600" cy="741363"/>
        </p:xfrm>
        <a:graphic>
          <a:graphicData uri="http://schemas.openxmlformats.org/presentationml/2006/ole">
            <mc:AlternateContent xmlns:mc="http://schemas.openxmlformats.org/markup-compatibility/2006">
              <mc:Choice xmlns:v="urn:schemas-microsoft-com:vml" Requires="v">
                <p:oleObj name="Equation" r:id="rId5" imgW="774700" imgH="419100" progId="Equation.3">
                  <p:embed/>
                </p:oleObj>
              </mc:Choice>
              <mc:Fallback>
                <p:oleObj name="Equation" r:id="rId5" imgW="774700" imgH="4191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200" y="5029200"/>
                        <a:ext cx="137160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2" name="Object 13"/>
          <p:cNvGraphicFramePr>
            <a:graphicFrameLocks noChangeAspect="1"/>
          </p:cNvGraphicFramePr>
          <p:nvPr/>
        </p:nvGraphicFramePr>
        <p:xfrm>
          <a:off x="8636000" y="5029200"/>
          <a:ext cx="1371600" cy="787400"/>
        </p:xfrm>
        <a:graphic>
          <a:graphicData uri="http://schemas.openxmlformats.org/presentationml/2006/ole">
            <mc:AlternateContent xmlns:mc="http://schemas.openxmlformats.org/markup-compatibility/2006">
              <mc:Choice xmlns:v="urn:schemas-microsoft-com:vml" Requires="v">
                <p:oleObj name="Equation" r:id="rId7" imgW="774700" imgH="444500" progId="Equation.3">
                  <p:embed/>
                </p:oleObj>
              </mc:Choice>
              <mc:Fallback>
                <p:oleObj name="Equation" r:id="rId7" imgW="774700" imgH="4445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6000" y="5029200"/>
                        <a:ext cx="13716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3" name="Object 14"/>
          <p:cNvGraphicFramePr>
            <a:graphicFrameLocks noChangeAspect="1"/>
          </p:cNvGraphicFramePr>
          <p:nvPr/>
        </p:nvGraphicFramePr>
        <p:xfrm>
          <a:off x="7493000" y="6858000"/>
          <a:ext cx="3997325" cy="838200"/>
        </p:xfrm>
        <a:graphic>
          <a:graphicData uri="http://schemas.openxmlformats.org/presentationml/2006/ole">
            <mc:AlternateContent xmlns:mc="http://schemas.openxmlformats.org/markup-compatibility/2006">
              <mc:Choice xmlns:v="urn:schemas-microsoft-com:vml" Requires="v">
                <p:oleObj name="Equation" r:id="rId9" imgW="2362200" imgH="495300" progId="Equation.3">
                  <p:embed/>
                </p:oleObj>
              </mc:Choice>
              <mc:Fallback>
                <p:oleObj name="Equation" r:id="rId9" imgW="2362200" imgH="495300" progId="Equation.3">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3000" y="6858000"/>
                        <a:ext cx="39973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4" name="Object 15"/>
          <p:cNvGraphicFramePr>
            <a:graphicFrameLocks noChangeAspect="1"/>
          </p:cNvGraphicFramePr>
          <p:nvPr/>
        </p:nvGraphicFramePr>
        <p:xfrm>
          <a:off x="2235200" y="7162800"/>
          <a:ext cx="2060575" cy="444500"/>
        </p:xfrm>
        <a:graphic>
          <a:graphicData uri="http://schemas.openxmlformats.org/presentationml/2006/ole">
            <mc:AlternateContent xmlns:mc="http://schemas.openxmlformats.org/markup-compatibility/2006">
              <mc:Choice xmlns:v="urn:schemas-microsoft-com:vml" Requires="v">
                <p:oleObj name="Equation" r:id="rId11" imgW="1295400" imgH="279400" progId="Equation.3">
                  <p:embed/>
                </p:oleObj>
              </mc:Choice>
              <mc:Fallback>
                <p:oleObj name="Equation" r:id="rId11" imgW="1295400" imgH="2794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7162800"/>
                        <a:ext cx="206057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5" name="Object 16"/>
          <p:cNvGraphicFramePr>
            <a:graphicFrameLocks noChangeAspect="1"/>
          </p:cNvGraphicFramePr>
          <p:nvPr/>
        </p:nvGraphicFramePr>
        <p:xfrm>
          <a:off x="5511800" y="7239000"/>
          <a:ext cx="971550" cy="431800"/>
        </p:xfrm>
        <a:graphic>
          <a:graphicData uri="http://schemas.openxmlformats.org/presentationml/2006/ole">
            <mc:AlternateContent xmlns:mc="http://schemas.openxmlformats.org/markup-compatibility/2006">
              <mc:Choice xmlns:v="urn:schemas-microsoft-com:vml" Requires="v">
                <p:oleObj name="Equation" r:id="rId13" imgW="571500" imgH="254000" progId="Equation.3">
                  <p:embed/>
                </p:oleObj>
              </mc:Choice>
              <mc:Fallback>
                <p:oleObj name="Equation" r:id="rId13" imgW="571500" imgH="254000"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1800" y="7239000"/>
                        <a:ext cx="9715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4956" name="Object 17"/>
          <p:cNvGraphicFramePr>
            <a:graphicFrameLocks noChangeAspect="1"/>
          </p:cNvGraphicFramePr>
          <p:nvPr/>
        </p:nvGraphicFramePr>
        <p:xfrm>
          <a:off x="5435600" y="5257800"/>
          <a:ext cx="993775" cy="431800"/>
        </p:xfrm>
        <a:graphic>
          <a:graphicData uri="http://schemas.openxmlformats.org/presentationml/2006/ole">
            <mc:AlternateContent xmlns:mc="http://schemas.openxmlformats.org/markup-compatibility/2006">
              <mc:Choice xmlns:v="urn:schemas-microsoft-com:vml" Requires="v">
                <p:oleObj name="Equation" r:id="rId15" imgW="584200" imgH="254000" progId="Equation.3">
                  <p:embed/>
                </p:oleObj>
              </mc:Choice>
              <mc:Fallback>
                <p:oleObj name="Equation" r:id="rId15" imgW="584200" imgH="254000" progId="Equation.3">
                  <p:embed/>
                  <p:pic>
                    <p:nvPicPr>
                      <p:cNvPr id="0" name="Object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5600" y="5257800"/>
                        <a:ext cx="9937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4957" name="TextBox 18"/>
          <p:cNvSpPr txBox="1">
            <a:spLocks noChangeArrowheads="1"/>
          </p:cNvSpPr>
          <p:nvPr/>
        </p:nvSpPr>
        <p:spPr bwMode="auto">
          <a:xfrm>
            <a:off x="1168400" y="1905000"/>
            <a:ext cx="4713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(Empirical)</a:t>
            </a:r>
          </a:p>
        </p:txBody>
      </p:sp>
      <p:sp>
        <p:nvSpPr>
          <p:cNvPr id="594958" name="TextBox 19"/>
          <p:cNvSpPr txBox="1">
            <a:spLocks noChangeArrowheads="1"/>
          </p:cNvSpPr>
          <p:nvPr/>
        </p:nvSpPr>
        <p:spPr bwMode="auto">
          <a:xfrm>
            <a:off x="8578850" y="1828800"/>
            <a:ext cx="2370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Debye (Exact)</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0FD53DB-15F9-C140-A89E-BA1B9DC8D501}" type="slidenum">
              <a:rPr lang="en-US" smtClean="0"/>
              <a:pPr>
                <a:defRPr/>
              </a:pPr>
              <a:t>102</a:t>
            </a:fld>
            <a:endParaRPr lang="en-US"/>
          </a:p>
        </p:txBody>
      </p:sp>
      <p:sp>
        <p:nvSpPr>
          <p:cNvPr id="595970"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graphicFrame>
        <p:nvGraphicFramePr>
          <p:cNvPr id="595971" name="Object 2"/>
          <p:cNvGraphicFramePr>
            <a:graphicFrameLocks noChangeAspect="1"/>
          </p:cNvGraphicFramePr>
          <p:nvPr>
            <p:extLst>
              <p:ext uri="{D42A27DB-BD31-4B8C-83A1-F6EECF244321}">
                <p14:modId xmlns:p14="http://schemas.microsoft.com/office/powerpoint/2010/main" val="3440892187"/>
              </p:ext>
            </p:extLst>
          </p:nvPr>
        </p:nvGraphicFramePr>
        <p:xfrm>
          <a:off x="9242425" y="1828800"/>
          <a:ext cx="2133600" cy="92710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425" y="1828800"/>
                        <a:ext cx="21336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72" name="Object 18"/>
          <p:cNvGraphicFramePr>
            <a:graphicFrameLocks noChangeAspect="1"/>
          </p:cNvGraphicFramePr>
          <p:nvPr>
            <p:extLst>
              <p:ext uri="{D42A27DB-BD31-4B8C-83A1-F6EECF244321}">
                <p14:modId xmlns:p14="http://schemas.microsoft.com/office/powerpoint/2010/main" val="3293893962"/>
              </p:ext>
            </p:extLst>
          </p:nvPr>
        </p:nvGraphicFramePr>
        <p:xfrm>
          <a:off x="1585913" y="1828800"/>
          <a:ext cx="2371725" cy="914400"/>
        </p:xfrm>
        <a:graphic>
          <a:graphicData uri="http://schemas.openxmlformats.org/presentationml/2006/ole">
            <mc:AlternateContent xmlns:mc="http://schemas.openxmlformats.org/markup-compatibility/2006">
              <mc:Choice xmlns:v="urn:schemas-microsoft-com:vml" Requires="v">
                <p:oleObj name="Equation" r:id="rId4" imgW="1219200" imgH="469900" progId="Equation.3">
                  <p:embed/>
                </p:oleObj>
              </mc:Choice>
              <mc:Fallback>
                <p:oleObj name="Equation" r:id="rId4" imgW="1219200" imgH="46990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1828800"/>
                        <a:ext cx="23717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5973" name="TextBox 1"/>
          <p:cNvSpPr txBox="1">
            <a:spLocks noChangeArrowheads="1"/>
          </p:cNvSpPr>
          <p:nvPr/>
        </p:nvSpPr>
        <p:spPr bwMode="auto">
          <a:xfrm>
            <a:off x="230188" y="1066800"/>
            <a:ext cx="4995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Empirical Correlation Function</a:t>
            </a:r>
          </a:p>
        </p:txBody>
      </p:sp>
      <p:sp>
        <p:nvSpPr>
          <p:cNvPr id="595974" name="TextBox 19"/>
          <p:cNvSpPr txBox="1">
            <a:spLocks noChangeArrowheads="1"/>
          </p:cNvSpPr>
          <p:nvPr/>
        </p:nvSpPr>
        <p:spPr bwMode="auto">
          <a:xfrm>
            <a:off x="6080125" y="1066800"/>
            <a:ext cx="6926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Transformed Empirical Scattering Function</a:t>
            </a:r>
          </a:p>
        </p:txBody>
      </p:sp>
      <p:sp>
        <p:nvSpPr>
          <p:cNvPr id="595975" name="Rectangle 4"/>
          <p:cNvSpPr>
            <a:spLocks noChangeArrowheads="1"/>
          </p:cNvSpPr>
          <p:nvPr/>
        </p:nvSpPr>
        <p:spPr bwMode="auto">
          <a:xfrm>
            <a:off x="4521200" y="2057400"/>
            <a:ext cx="354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Ornstein-Zernike Function</a:t>
            </a:r>
          </a:p>
        </p:txBody>
      </p:sp>
      <p:sp>
        <p:nvSpPr>
          <p:cNvPr id="595976" name="Rectangle 20"/>
          <p:cNvSpPr>
            <a:spLocks noChangeArrowheads="1"/>
          </p:cNvSpPr>
          <p:nvPr/>
        </p:nvSpPr>
        <p:spPr bwMode="auto">
          <a:xfrm>
            <a:off x="4710113" y="3581400"/>
            <a:ext cx="31670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Debye-Bueche Function</a:t>
            </a:r>
          </a:p>
        </p:txBody>
      </p:sp>
      <p:sp>
        <p:nvSpPr>
          <p:cNvPr id="595977" name="Rectangle 21"/>
          <p:cNvSpPr>
            <a:spLocks noChangeArrowheads="1"/>
          </p:cNvSpPr>
          <p:nvPr/>
        </p:nvSpPr>
        <p:spPr bwMode="auto">
          <a:xfrm>
            <a:off x="4753349" y="4419600"/>
            <a:ext cx="308059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dirty="0" err="1"/>
              <a:t>Teubner-Strey</a:t>
            </a:r>
            <a:r>
              <a:rPr lang="en-US" dirty="0"/>
              <a:t> Function</a:t>
            </a:r>
          </a:p>
          <a:p>
            <a:r>
              <a:rPr lang="en-US" dirty="0"/>
              <a:t>(F </a:t>
            </a:r>
            <a:r>
              <a:rPr lang="en-US" dirty="0" err="1"/>
              <a:t>Brochard</a:t>
            </a:r>
            <a:r>
              <a:rPr lang="en-US" dirty="0"/>
              <a:t> and</a:t>
            </a:r>
          </a:p>
          <a:p>
            <a:r>
              <a:rPr lang="en-US" dirty="0"/>
              <a:t>JF Lennon 1975 </a:t>
            </a:r>
          </a:p>
          <a:p>
            <a:r>
              <a:rPr lang="en-US" dirty="0"/>
              <a:t>J. de </a:t>
            </a:r>
            <a:r>
              <a:rPr lang="en-US" dirty="0" err="1"/>
              <a:t>Phy</a:t>
            </a:r>
            <a:r>
              <a:rPr lang="en-US" dirty="0"/>
              <a:t>. 36(11) 1035)</a:t>
            </a:r>
          </a:p>
        </p:txBody>
      </p:sp>
      <p:sp>
        <p:nvSpPr>
          <p:cNvPr id="595978" name="Rectangle 22"/>
          <p:cNvSpPr>
            <a:spLocks noChangeArrowheads="1"/>
          </p:cNvSpPr>
          <p:nvPr/>
        </p:nvSpPr>
        <p:spPr bwMode="auto">
          <a:xfrm>
            <a:off x="5294313" y="6400800"/>
            <a:ext cx="1998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Sinha Function</a:t>
            </a:r>
          </a:p>
        </p:txBody>
      </p:sp>
      <p:graphicFrame>
        <p:nvGraphicFramePr>
          <p:cNvPr id="595979" name="Object 5"/>
          <p:cNvGraphicFramePr>
            <a:graphicFrameLocks noChangeAspect="1"/>
          </p:cNvGraphicFramePr>
          <p:nvPr>
            <p:extLst>
              <p:ext uri="{D42A27DB-BD31-4B8C-83A1-F6EECF244321}">
                <p14:modId xmlns:p14="http://schemas.microsoft.com/office/powerpoint/2010/main" val="2328355284"/>
              </p:ext>
            </p:extLst>
          </p:nvPr>
        </p:nvGraphicFramePr>
        <p:xfrm>
          <a:off x="1695450" y="3429000"/>
          <a:ext cx="2152650" cy="838200"/>
        </p:xfrm>
        <a:graphic>
          <a:graphicData uri="http://schemas.openxmlformats.org/presentationml/2006/ole">
            <mc:AlternateContent xmlns:mc="http://schemas.openxmlformats.org/markup-compatibility/2006">
              <mc:Choice xmlns:v="urn:schemas-microsoft-com:vml" Requires="v">
                <p:oleObj name="Equation" r:id="rId6" imgW="1206500" imgH="469900" progId="Equation.3">
                  <p:embed/>
                </p:oleObj>
              </mc:Choice>
              <mc:Fallback>
                <p:oleObj name="Equation" r:id="rId6" imgW="1206500" imgH="4699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450" y="3429000"/>
                        <a:ext cx="21526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80" name="Object 7"/>
          <p:cNvGraphicFramePr>
            <a:graphicFrameLocks noChangeAspect="1"/>
          </p:cNvGraphicFramePr>
          <p:nvPr>
            <p:extLst>
              <p:ext uri="{D42A27DB-BD31-4B8C-83A1-F6EECF244321}">
                <p14:modId xmlns:p14="http://schemas.microsoft.com/office/powerpoint/2010/main" val="14903899"/>
              </p:ext>
            </p:extLst>
          </p:nvPr>
        </p:nvGraphicFramePr>
        <p:xfrm>
          <a:off x="9356725" y="3429000"/>
          <a:ext cx="1905000" cy="827088"/>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6725" y="3429000"/>
                        <a:ext cx="1905000" cy="82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81" name="Object 8"/>
          <p:cNvGraphicFramePr>
            <a:graphicFrameLocks noChangeAspect="1"/>
          </p:cNvGraphicFramePr>
          <p:nvPr>
            <p:extLst>
              <p:ext uri="{D42A27DB-BD31-4B8C-83A1-F6EECF244321}">
                <p14:modId xmlns:p14="http://schemas.microsoft.com/office/powerpoint/2010/main" val="2838310687"/>
              </p:ext>
            </p:extLst>
          </p:nvPr>
        </p:nvGraphicFramePr>
        <p:xfrm>
          <a:off x="1128713" y="4648200"/>
          <a:ext cx="3286125" cy="838200"/>
        </p:xfrm>
        <a:graphic>
          <a:graphicData uri="http://schemas.openxmlformats.org/presentationml/2006/ole">
            <mc:AlternateContent xmlns:mc="http://schemas.openxmlformats.org/markup-compatibility/2006">
              <mc:Choice xmlns:v="urn:schemas-microsoft-com:vml" Requires="v">
                <p:oleObj name="Equation" r:id="rId10" imgW="1841500" imgH="469900" progId="Equation.3">
                  <p:embed/>
                </p:oleObj>
              </mc:Choice>
              <mc:Fallback>
                <p:oleObj name="Equation" r:id="rId10" imgW="1841500" imgH="4699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8713" y="4648200"/>
                        <a:ext cx="32861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5982" name="Object 10"/>
          <p:cNvGraphicFramePr>
            <a:graphicFrameLocks noChangeAspect="1"/>
          </p:cNvGraphicFramePr>
          <p:nvPr>
            <p:extLst>
              <p:ext uri="{D42A27DB-BD31-4B8C-83A1-F6EECF244321}">
                <p14:modId xmlns:p14="http://schemas.microsoft.com/office/powerpoint/2010/main" val="1816743338"/>
              </p:ext>
            </p:extLst>
          </p:nvPr>
        </p:nvGraphicFramePr>
        <p:xfrm>
          <a:off x="9010650" y="4568825"/>
          <a:ext cx="2597150" cy="841375"/>
        </p:xfrm>
        <a:graphic>
          <a:graphicData uri="http://schemas.openxmlformats.org/presentationml/2006/ole">
            <mc:AlternateContent xmlns:mc="http://schemas.openxmlformats.org/markup-compatibility/2006">
              <mc:Choice xmlns:v="urn:schemas-microsoft-com:vml" Requires="v">
                <p:oleObj name="Equation" r:id="rId12" imgW="1333500" imgH="431800" progId="Equation.3">
                  <p:embed/>
                </p:oleObj>
              </mc:Choice>
              <mc:Fallback>
                <p:oleObj name="Equation" r:id="rId12" imgW="1333500" imgH="431800" progId="Equation.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0650" y="4568825"/>
                        <a:ext cx="259715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5983" name="TextBox 23"/>
          <p:cNvSpPr txBox="1">
            <a:spLocks noChangeArrowheads="1"/>
          </p:cNvSpPr>
          <p:nvPr/>
        </p:nvSpPr>
        <p:spPr bwMode="auto">
          <a:xfrm>
            <a:off x="8293100" y="5410200"/>
            <a:ext cx="4032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c</a:t>
            </a:r>
            <a:r>
              <a:rPr lang="en-US" baseline="-25000"/>
              <a:t>2</a:t>
            </a:r>
            <a:r>
              <a:rPr lang="en-US"/>
              <a:t> is negative to create a peak</a:t>
            </a:r>
          </a:p>
        </p:txBody>
      </p:sp>
      <p:graphicFrame>
        <p:nvGraphicFramePr>
          <p:cNvPr id="595984" name="Object 25"/>
          <p:cNvGraphicFramePr>
            <a:graphicFrameLocks noChangeAspect="1"/>
          </p:cNvGraphicFramePr>
          <p:nvPr>
            <p:extLst>
              <p:ext uri="{D42A27DB-BD31-4B8C-83A1-F6EECF244321}">
                <p14:modId xmlns:p14="http://schemas.microsoft.com/office/powerpoint/2010/main" val="1340903874"/>
              </p:ext>
            </p:extLst>
          </p:nvPr>
        </p:nvGraphicFramePr>
        <p:xfrm>
          <a:off x="1539081" y="6248400"/>
          <a:ext cx="2465388" cy="844550"/>
        </p:xfrm>
        <a:graphic>
          <a:graphicData uri="http://schemas.openxmlformats.org/presentationml/2006/ole">
            <mc:AlternateContent xmlns:mc="http://schemas.openxmlformats.org/markup-compatibility/2006">
              <mc:Choice xmlns:v="urn:schemas-microsoft-com:vml" Requires="v">
                <p:oleObj name="Equation" r:id="rId14" imgW="1371600" imgH="469900" progId="Equation.3">
                  <p:embed/>
                </p:oleObj>
              </mc:Choice>
              <mc:Fallback>
                <p:oleObj name="Equation" r:id="rId14" imgW="1371600" imgH="469900" progId="Equation.3">
                  <p:embed/>
                  <p:pic>
                    <p:nvPicPr>
                      <p:cNvPr id="0"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9081" y="6248400"/>
                        <a:ext cx="2465388"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5985" name="TextBox 26"/>
          <p:cNvSpPr txBox="1">
            <a:spLocks noChangeArrowheads="1"/>
          </p:cNvSpPr>
          <p:nvPr/>
        </p:nvSpPr>
        <p:spPr bwMode="auto">
          <a:xfrm>
            <a:off x="1473200" y="7696200"/>
            <a:ext cx="102076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Correlation function in all of these cases is not symmetric about 0 which is physically impossible for a random system.  The resulting scattering functions can be shown to be non-physical, that is they do not follow fundamental rules of scattering.  Fitting parameters have no physical meaning.</a:t>
            </a:r>
          </a:p>
        </p:txBody>
      </p:sp>
      <p:graphicFrame>
        <p:nvGraphicFramePr>
          <p:cNvPr id="595986" name="Object 27"/>
          <p:cNvGraphicFramePr>
            <a:graphicFrameLocks noChangeAspect="1"/>
          </p:cNvGraphicFramePr>
          <p:nvPr>
            <p:extLst>
              <p:ext uri="{D42A27DB-BD31-4B8C-83A1-F6EECF244321}">
                <p14:modId xmlns:p14="http://schemas.microsoft.com/office/powerpoint/2010/main" val="1465847935"/>
              </p:ext>
            </p:extLst>
          </p:nvPr>
        </p:nvGraphicFramePr>
        <p:xfrm>
          <a:off x="8351838" y="6172200"/>
          <a:ext cx="3914775" cy="1143000"/>
        </p:xfrm>
        <a:graphic>
          <a:graphicData uri="http://schemas.openxmlformats.org/presentationml/2006/ole">
            <mc:AlternateContent xmlns:mc="http://schemas.openxmlformats.org/markup-compatibility/2006">
              <mc:Choice xmlns:v="urn:schemas-microsoft-com:vml" Requires="v">
                <p:oleObj name="Equation" r:id="rId16" imgW="2044700" imgH="596900" progId="Equation.3">
                  <p:embed/>
                </p:oleObj>
              </mc:Choice>
              <mc:Fallback>
                <p:oleObj name="Equation" r:id="rId16" imgW="2044700" imgH="596900" progId="Equation.3">
                  <p:embed/>
                  <p:pic>
                    <p:nvPicPr>
                      <p:cNvPr id="0" name="Object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1838" y="6172200"/>
                        <a:ext cx="39147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103</a:t>
            </a:fld>
            <a:endParaRPr lang="en-US"/>
          </a:p>
        </p:txBody>
      </p:sp>
      <p:pic>
        <p:nvPicPr>
          <p:cNvPr id="5724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838200"/>
            <a:ext cx="6502400" cy="502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72420" name="Object 5"/>
          <p:cNvGraphicFramePr>
            <a:graphicFrameLocks noChangeAspect="1"/>
          </p:cNvGraphicFramePr>
          <p:nvPr/>
        </p:nvGraphicFramePr>
        <p:xfrm>
          <a:off x="6959600" y="1981200"/>
          <a:ext cx="5276850" cy="3244850"/>
        </p:xfrm>
        <a:graphic>
          <a:graphicData uri="http://schemas.openxmlformats.org/presentationml/2006/ole">
            <mc:AlternateContent xmlns:mc="http://schemas.openxmlformats.org/markup-compatibility/2006">
              <mc:Choice xmlns:v="urn:schemas-microsoft-com:vml" Requires="v">
                <p:oleObj name="Equation" r:id="rId3" imgW="2374900" imgH="1460500" progId="Equation.3">
                  <p:embed/>
                </p:oleObj>
              </mc:Choice>
              <mc:Fallback>
                <p:oleObj name="Equation" r:id="rId3" imgW="2374900" imgH="1460500" progId="Equation.3">
                  <p:embed/>
                  <p:pic>
                    <p:nvPicPr>
                      <p:cNvPr id="5724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1981200"/>
                        <a:ext cx="5276850" cy="324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2421" name="Object 6"/>
          <p:cNvGraphicFramePr>
            <a:graphicFrameLocks noChangeAspect="1"/>
          </p:cNvGraphicFramePr>
          <p:nvPr/>
        </p:nvGraphicFramePr>
        <p:xfrm>
          <a:off x="8462963" y="5789613"/>
          <a:ext cx="2116137" cy="960437"/>
        </p:xfrm>
        <a:graphic>
          <a:graphicData uri="http://schemas.openxmlformats.org/presentationml/2006/ole">
            <mc:AlternateContent xmlns:mc="http://schemas.openxmlformats.org/markup-compatibility/2006">
              <mc:Choice xmlns:v="urn:schemas-microsoft-com:vml" Requires="v">
                <p:oleObj name="Equation" r:id="rId5" imgW="952500" imgH="431800" progId="Equation.3">
                  <p:embed/>
                </p:oleObj>
              </mc:Choice>
              <mc:Fallback>
                <p:oleObj name="Equation" r:id="rId5" imgW="952500" imgH="431800" progId="Equation.3">
                  <p:embed/>
                  <p:pic>
                    <p:nvPicPr>
                      <p:cNvPr id="572421"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2963" y="5789613"/>
                        <a:ext cx="2116137"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7242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1200" y="7561727"/>
            <a:ext cx="46228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1521C947-D5CF-354A-A820-880F990DBFB1}"/>
              </a:ext>
            </a:extLst>
          </p:cNvPr>
          <p:cNvSpPr txBox="1">
            <a:spLocks noChangeArrowheads="1"/>
          </p:cNvSpPr>
          <p:nvPr/>
        </p:nvSpPr>
        <p:spPr bwMode="auto">
          <a:xfrm>
            <a:off x="635000" y="8799977"/>
            <a:ext cx="116014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At q =&gt; 0 this is 1/osmotic compressibility,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f</a:t>
            </a:r>
            <a:r>
              <a:rPr lang="en-US" dirty="0">
                <a:latin typeface="Symbol" pitchFamily="2" charset="2"/>
                <a:cs typeface="Times New Roman" panose="02020603050405020304" pitchFamily="18" charset="0"/>
              </a:rPr>
              <a:t> = 1/N + fB</a:t>
            </a:r>
            <a:r>
              <a:rPr lang="en-US" baseline="-25000" dirty="0">
                <a:latin typeface="Symbol" pitchFamily="2" charset="2"/>
                <a:cs typeface="Times New Roman" panose="02020603050405020304" pitchFamily="18" charset="0"/>
              </a:rPr>
              <a:t>2</a:t>
            </a:r>
            <a:r>
              <a:rPr lang="en-US" dirty="0">
                <a:latin typeface="Symbol" pitchFamily="2" charset="2"/>
                <a:cs typeface="Times New Roman" panose="02020603050405020304" pitchFamily="18" charset="0"/>
              </a:rPr>
              <a:t> = (1/N + (1-2c)f) </a:t>
            </a:r>
            <a:endParaRPr lang="en-US" baseline="-25000" dirty="0">
              <a:latin typeface="Symbol" pitchFamily="2" charset="2"/>
              <a:cs typeface="Times New Roman" panose="02020603050405020304" pitchFamily="18" charset="0"/>
            </a:endParaRPr>
          </a:p>
        </p:txBody>
      </p:sp>
      <p:sp>
        <p:nvSpPr>
          <p:cNvPr id="4" name="TextBox 2">
            <a:extLst>
              <a:ext uri="{FF2B5EF4-FFF2-40B4-BE49-F238E27FC236}">
                <a16:creationId xmlns:a16="http://schemas.microsoft.com/office/drawing/2014/main" id="{B14F9766-88B7-3DEF-F877-18B9A079CE77}"/>
              </a:ext>
            </a:extLst>
          </p:cNvPr>
          <p:cNvSpPr txBox="1">
            <a:spLocks noChangeArrowheads="1"/>
          </p:cNvSpPr>
          <p:nvPr/>
        </p:nvSpPr>
        <p:spPr bwMode="auto">
          <a:xfrm>
            <a:off x="3378200" y="1066800"/>
            <a:ext cx="632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err="1">
                <a:latin typeface="Times New Roman" panose="02020603050405020304" pitchFamily="18" charset="0"/>
                <a:cs typeface="Times New Roman" panose="02020603050405020304" pitchFamily="18" charset="0"/>
              </a:rPr>
              <a:t>Zimm</a:t>
            </a:r>
            <a:r>
              <a:rPr lang="en-US" b="1" dirty="0">
                <a:latin typeface="Times New Roman" panose="02020603050405020304" pitchFamily="18" charset="0"/>
                <a:cs typeface="Times New Roman" panose="02020603050405020304" pitchFamily="18" charset="0"/>
              </a:rPr>
              <a:t> Plot (Berry Plot)</a:t>
            </a:r>
          </a:p>
        </p:txBody>
      </p:sp>
    </p:spTree>
    <p:extLst>
      <p:ext uri="{BB962C8B-B14F-4D97-AF65-F5344CB8AC3E}">
        <p14:creationId xmlns:p14="http://schemas.microsoft.com/office/powerpoint/2010/main" val="387141382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104</a:t>
            </a:fld>
            <a:endParaRPr lang="en-US"/>
          </a:p>
        </p:txBody>
      </p:sp>
      <p:sp>
        <p:nvSpPr>
          <p:cNvPr id="572418" name="TextBox 2"/>
          <p:cNvSpPr txBox="1">
            <a:spLocks noChangeArrowheads="1"/>
          </p:cNvSpPr>
          <p:nvPr/>
        </p:nvSpPr>
        <p:spPr bwMode="auto">
          <a:xfrm>
            <a:off x="3378200" y="495300"/>
            <a:ext cx="632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err="1">
                <a:latin typeface="Times New Roman" panose="02020603050405020304" pitchFamily="18" charset="0"/>
                <a:cs typeface="Times New Roman" panose="02020603050405020304" pitchFamily="18" charset="0"/>
              </a:rPr>
              <a:t>Zimm</a:t>
            </a:r>
            <a:r>
              <a:rPr lang="en-US" b="1" dirty="0">
                <a:latin typeface="Times New Roman" panose="02020603050405020304" pitchFamily="18" charset="0"/>
                <a:cs typeface="Times New Roman" panose="02020603050405020304" pitchFamily="18" charset="0"/>
              </a:rPr>
              <a:t> Plot</a:t>
            </a:r>
          </a:p>
        </p:txBody>
      </p:sp>
      <p:pic>
        <p:nvPicPr>
          <p:cNvPr id="5724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8950" y="1638300"/>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2775A3AE-3A48-AC5D-2CB0-7FAD37D3CBE9}"/>
              </a:ext>
            </a:extLst>
          </p:cNvPr>
          <p:cNvPicPr>
            <a:picLocks noChangeAspect="1"/>
          </p:cNvPicPr>
          <p:nvPr/>
        </p:nvPicPr>
        <p:blipFill>
          <a:blip r:embed="rId3"/>
          <a:stretch>
            <a:fillRect/>
          </a:stretch>
        </p:blipFill>
        <p:spPr>
          <a:xfrm>
            <a:off x="1022350" y="2749857"/>
            <a:ext cx="3276600" cy="2306489"/>
          </a:xfrm>
          <a:prstGeom prst="rect">
            <a:avLst/>
          </a:prstGeom>
        </p:spPr>
      </p:pic>
      <p:sp>
        <p:nvSpPr>
          <p:cNvPr id="5" name="TextBox 2">
            <a:extLst>
              <a:ext uri="{FF2B5EF4-FFF2-40B4-BE49-F238E27FC236}">
                <a16:creationId xmlns:a16="http://schemas.microsoft.com/office/drawing/2014/main" id="{62AFA822-A860-4C78-693C-39835352A780}"/>
              </a:ext>
            </a:extLst>
          </p:cNvPr>
          <p:cNvSpPr txBox="1">
            <a:spLocks noChangeArrowheads="1"/>
          </p:cNvSpPr>
          <p:nvPr/>
        </p:nvSpPr>
        <p:spPr bwMode="auto">
          <a:xfrm>
            <a:off x="4826000" y="2933605"/>
            <a:ext cx="6324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In a GPC you have </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0 for each fraction</a:t>
            </a:r>
          </a:p>
          <a:p>
            <a:pPr algn="l" eaLnBrk="1" hangingPunct="1"/>
            <a:r>
              <a:rPr lang="en-US" dirty="0">
                <a:latin typeface="Times New Roman" panose="02020603050405020304" pitchFamily="18" charset="0"/>
                <a:cs typeface="Times New Roman" panose="02020603050405020304" pitchFamily="18" charset="0"/>
              </a:rPr>
              <a:t>Measure light scattering at a few angles and extrapolate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to 0 to find weight average MW for each fraction.  For each fraction the polydispersity, 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 so 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M</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a:t>
            </a:r>
            <a:r>
              <a:rPr lang="en-US" baseline="-25000" dirty="0" err="1">
                <a:latin typeface="Times New Roman" panose="02020603050405020304" pitchFamily="18" charset="0"/>
                <a:cs typeface="Times New Roman" panose="02020603050405020304" pitchFamily="18" charset="0"/>
              </a:rPr>
              <a:t>z</a:t>
            </a:r>
            <a:endParaRPr lang="en-US" baseline="-25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3738B85-AA43-B8AD-A2B8-9168226E7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5542823"/>
            <a:ext cx="2978150" cy="2612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620C96-9AD6-1DE9-D333-1D209F4FE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5403850"/>
            <a:ext cx="3683000" cy="3136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BCD7A4-47BD-C291-BE5B-B828771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0" y="4935327"/>
            <a:ext cx="46101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AC571B-09C3-1911-97E8-F7AF00D9E9DE}"/>
              </a:ext>
            </a:extLst>
          </p:cNvPr>
          <p:cNvPicPr>
            <a:picLocks noChangeAspect="1"/>
          </p:cNvPicPr>
          <p:nvPr/>
        </p:nvPicPr>
        <p:blipFill>
          <a:blip r:embed="rId7"/>
          <a:stretch>
            <a:fillRect/>
          </a:stretch>
        </p:blipFill>
        <p:spPr>
          <a:xfrm>
            <a:off x="8924965" y="6606540"/>
            <a:ext cx="2895600" cy="2461260"/>
          </a:xfrm>
          <a:prstGeom prst="rect">
            <a:avLst/>
          </a:prstGeom>
        </p:spPr>
      </p:pic>
    </p:spTree>
    <p:extLst>
      <p:ext uri="{BB962C8B-B14F-4D97-AF65-F5344CB8AC3E}">
        <p14:creationId xmlns:p14="http://schemas.microsoft.com/office/powerpoint/2010/main" val="120203703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E7D8CF-EDCD-844B-A0A7-BA8458A21D7F}"/>
              </a:ext>
            </a:extLst>
          </p:cNvPr>
          <p:cNvSpPr>
            <a:spLocks noGrp="1"/>
          </p:cNvSpPr>
          <p:nvPr>
            <p:ph type="sldNum" sz="quarter" idx="10"/>
          </p:nvPr>
        </p:nvSpPr>
        <p:spPr/>
        <p:txBody>
          <a:bodyPr/>
          <a:lstStyle/>
          <a:p>
            <a:pPr>
              <a:defRPr/>
            </a:pPr>
            <a:fld id="{727E6EF5-C16A-D644-8A4D-CAFBAC0648D4}" type="slidenum">
              <a:rPr lang="en-US" smtClean="0"/>
              <a:pPr>
                <a:defRPr/>
              </a:pPr>
              <a:t>105</a:t>
            </a:fld>
            <a:endParaRPr lang="en-US"/>
          </a:p>
        </p:txBody>
      </p:sp>
      <p:pic>
        <p:nvPicPr>
          <p:cNvPr id="8" name="Picture 7" descr="A close up of a logo&#10;&#10;Description automatically generated">
            <a:extLst>
              <a:ext uri="{FF2B5EF4-FFF2-40B4-BE49-F238E27FC236}">
                <a16:creationId xmlns:a16="http://schemas.microsoft.com/office/drawing/2014/main" id="{E14AA541-5C4B-ED48-93AF-727066C7107E}"/>
              </a:ext>
            </a:extLst>
          </p:cNvPr>
          <p:cNvPicPr>
            <a:picLocks noChangeAspect="1"/>
          </p:cNvPicPr>
          <p:nvPr/>
        </p:nvPicPr>
        <p:blipFill>
          <a:blip r:embed="rId2"/>
          <a:stretch>
            <a:fillRect/>
          </a:stretch>
        </p:blipFill>
        <p:spPr>
          <a:xfrm>
            <a:off x="2463800" y="2590800"/>
            <a:ext cx="7716991" cy="3607288"/>
          </a:xfrm>
          <a:prstGeom prst="rect">
            <a:avLst/>
          </a:prstGeom>
        </p:spPr>
      </p:pic>
      <p:sp>
        <p:nvSpPr>
          <p:cNvPr id="9" name="TextBox 8">
            <a:extLst>
              <a:ext uri="{FF2B5EF4-FFF2-40B4-BE49-F238E27FC236}">
                <a16:creationId xmlns:a16="http://schemas.microsoft.com/office/drawing/2014/main" id="{874D4F6C-AFCF-E345-83C7-78E2BFB7EF86}"/>
              </a:ext>
            </a:extLst>
          </p:cNvPr>
          <p:cNvSpPr txBox="1"/>
          <p:nvPr/>
        </p:nvSpPr>
        <p:spPr>
          <a:xfrm>
            <a:off x="6727461" y="6153662"/>
            <a:ext cx="3824354" cy="707886"/>
          </a:xfrm>
          <a:prstGeom prst="rect">
            <a:avLst/>
          </a:prstGeom>
          <a:noFill/>
        </p:spPr>
        <p:txBody>
          <a:bodyPr wrap="square" rtlCol="0">
            <a:spAutoFit/>
          </a:bodyPr>
          <a:lstStyle/>
          <a:p>
            <a:r>
              <a:rPr lang="en-US" sz="800" dirty="0">
                <a:latin typeface="+mj-lt"/>
              </a:rPr>
              <a:t>Reprinted (adapted) with permission from McGlasson, A.; </a:t>
            </a:r>
            <a:r>
              <a:rPr lang="en-US" sz="8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800" b="1" i="1" dirty="0">
                <a:latin typeface="+mj-lt"/>
                <a:cs typeface="Arial" panose="020B0604020202020204" pitchFamily="34" charset="0"/>
              </a:rPr>
              <a:t>Macromolecules </a:t>
            </a:r>
            <a:r>
              <a:rPr lang="en-US" sz="800" b="1" dirty="0">
                <a:latin typeface="+mj-lt"/>
                <a:cs typeface="Arial" panose="020B0604020202020204" pitchFamily="34" charset="0"/>
              </a:rPr>
              <a:t>2020, </a:t>
            </a:r>
            <a:r>
              <a:rPr lang="en-US" sz="800" dirty="0">
                <a:latin typeface="+mj-lt"/>
                <a:cs typeface="Arial" panose="020B0604020202020204" pitchFamily="34" charset="0"/>
                <a:hlinkClick r:id="rId3" tooltip="DOI URL">
                  <a:extLst>
                    <a:ext uri="{A12FA001-AC4F-418D-AE19-62706E023703}">
                      <ahyp:hlinkClr xmlns:ahyp="http://schemas.microsoft.com/office/drawing/2018/hyperlinkcolor" val="tx"/>
                    </a:ext>
                  </a:extLst>
                </a:hlinkClick>
              </a:rPr>
              <a:t>https://doi.org/10.1021/acs.macromol.9b02429</a:t>
            </a:r>
            <a:r>
              <a:rPr lang="en-US" sz="800" dirty="0">
                <a:latin typeface="+mj-lt"/>
                <a:cs typeface="Arial" panose="020B0604020202020204" pitchFamily="34" charset="0"/>
              </a:rPr>
              <a:t>. </a:t>
            </a:r>
            <a:r>
              <a:rPr lang="en-US" sz="800" dirty="0">
                <a:latin typeface="+mj-lt"/>
              </a:rPr>
              <a:t>Copyright 2020 American Chemical Society</a:t>
            </a:r>
          </a:p>
        </p:txBody>
      </p:sp>
      <p:sp>
        <p:nvSpPr>
          <p:cNvPr id="10" name="TextBox 9">
            <a:extLst>
              <a:ext uri="{FF2B5EF4-FFF2-40B4-BE49-F238E27FC236}">
                <a16:creationId xmlns:a16="http://schemas.microsoft.com/office/drawing/2014/main" id="{8CBAB3F1-2D54-2345-AE94-F4D7BEE5C16C}"/>
              </a:ext>
            </a:extLst>
          </p:cNvPr>
          <p:cNvSpPr txBox="1"/>
          <p:nvPr/>
        </p:nvSpPr>
        <p:spPr>
          <a:xfrm>
            <a:off x="2360843" y="6202245"/>
            <a:ext cx="3643601" cy="584775"/>
          </a:xfrm>
          <a:prstGeom prst="rect">
            <a:avLst/>
          </a:prstGeom>
          <a:noFill/>
        </p:spPr>
        <p:txBody>
          <a:bodyPr wrap="square" rtlCol="0">
            <a:spAutoFit/>
          </a:bodyPr>
          <a:lstStyle/>
          <a:p>
            <a:pPr algn="just"/>
            <a:r>
              <a:rPr lang="en-US" sz="800" dirty="0">
                <a:latin typeface="+mj-lt"/>
              </a:rPr>
              <a:t>The license of the image source clearly states that it can be used for commercial and noncommercial purposes and there is no need to ask permission from or provide credit to the photographer or </a:t>
            </a:r>
            <a:r>
              <a:rPr lang="en-US" sz="800" dirty="0" err="1">
                <a:latin typeface="+mj-lt"/>
              </a:rPr>
              <a:t>Unsplash</a:t>
            </a:r>
            <a:r>
              <a:rPr lang="en-US" sz="800" dirty="0">
                <a:latin typeface="+mj-lt"/>
              </a:rPr>
              <a:t>, although it is appreciated when possible.</a:t>
            </a:r>
          </a:p>
        </p:txBody>
      </p:sp>
      <p:sp>
        <p:nvSpPr>
          <p:cNvPr id="11" name="AutoShape 2" descr="Inverted.jpg">
            <a:extLst>
              <a:ext uri="{FF2B5EF4-FFF2-40B4-BE49-F238E27FC236}">
                <a16:creationId xmlns:a16="http://schemas.microsoft.com/office/drawing/2014/main" id="{E9793E30-16FF-EE4B-A4A5-599DF9726808}"/>
              </a:ext>
            </a:extLst>
          </p:cNvPr>
          <p:cNvSpPr>
            <a:spLocks noChangeAspect="1" noChangeArrowheads="1"/>
          </p:cNvSpPr>
          <p:nvPr/>
        </p:nvSpPr>
        <p:spPr bwMode="auto">
          <a:xfrm>
            <a:off x="6350000"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32C3D35-25F7-944C-95C7-0BAC582C1FD8}"/>
              </a:ext>
            </a:extLst>
          </p:cNvPr>
          <p:cNvPicPr>
            <a:picLocks noChangeAspect="1"/>
          </p:cNvPicPr>
          <p:nvPr/>
        </p:nvPicPr>
        <p:blipFill>
          <a:blip r:embed="rId4"/>
          <a:stretch>
            <a:fillRect/>
          </a:stretch>
        </p:blipFill>
        <p:spPr>
          <a:xfrm>
            <a:off x="1206183" y="2937933"/>
            <a:ext cx="4772793" cy="3181862"/>
          </a:xfrm>
          <a:prstGeom prst="rect">
            <a:avLst/>
          </a:prstGeom>
        </p:spPr>
      </p:pic>
      <p:sp>
        <p:nvSpPr>
          <p:cNvPr id="14" name="TextBox 13">
            <a:extLst>
              <a:ext uri="{FF2B5EF4-FFF2-40B4-BE49-F238E27FC236}">
                <a16:creationId xmlns:a16="http://schemas.microsoft.com/office/drawing/2014/main" id="{9DEAE2F8-F55D-CE4A-9EAF-6CFF1F88D9F2}"/>
              </a:ext>
            </a:extLst>
          </p:cNvPr>
          <p:cNvSpPr txBox="1"/>
          <p:nvPr/>
        </p:nvSpPr>
        <p:spPr>
          <a:xfrm>
            <a:off x="2214049" y="2433935"/>
            <a:ext cx="3578223" cy="461665"/>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Mean-Field Interactions    </a:t>
            </a:r>
          </a:p>
        </p:txBody>
      </p:sp>
      <p:sp>
        <p:nvSpPr>
          <p:cNvPr id="15" name="TextBox 14">
            <a:extLst>
              <a:ext uri="{FF2B5EF4-FFF2-40B4-BE49-F238E27FC236}">
                <a16:creationId xmlns:a16="http://schemas.microsoft.com/office/drawing/2014/main" id="{82325CEC-5604-0445-92F6-E5B7118A5A1D}"/>
              </a:ext>
            </a:extLst>
          </p:cNvPr>
          <p:cNvSpPr txBox="1"/>
          <p:nvPr/>
        </p:nvSpPr>
        <p:spPr>
          <a:xfrm>
            <a:off x="6685844" y="2429470"/>
            <a:ext cx="4033476" cy="461665"/>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      Specific Interactions          </a:t>
            </a:r>
          </a:p>
        </p:txBody>
      </p:sp>
      <p:sp>
        <p:nvSpPr>
          <p:cNvPr id="2" name="TextBox 1">
            <a:extLst>
              <a:ext uri="{FF2B5EF4-FFF2-40B4-BE49-F238E27FC236}">
                <a16:creationId xmlns:a16="http://schemas.microsoft.com/office/drawing/2014/main" id="{E7CB5015-07FD-DB6E-F047-9B9238691FFB}"/>
              </a:ext>
            </a:extLst>
          </p:cNvPr>
          <p:cNvSpPr txBox="1"/>
          <p:nvPr/>
        </p:nvSpPr>
        <p:spPr>
          <a:xfrm>
            <a:off x="2847424" y="297413"/>
            <a:ext cx="6934271" cy="461665"/>
          </a:xfrm>
          <a:prstGeom prst="rect">
            <a:avLst/>
          </a:prstGeom>
          <a:noFill/>
        </p:spPr>
        <p:txBody>
          <a:bodyPr wrap="none" rtlCol="0">
            <a:spAutoFit/>
          </a:bodyPr>
          <a:lstStyle/>
          <a:p>
            <a:r>
              <a:rPr lang="en-US" dirty="0"/>
              <a:t>Behavior of the Lead Term (isothermal compressibility)</a:t>
            </a:r>
          </a:p>
        </p:txBody>
      </p:sp>
      <p:pic>
        <p:nvPicPr>
          <p:cNvPr id="3" name="Picture 4">
            <a:extLst>
              <a:ext uri="{FF2B5EF4-FFF2-40B4-BE49-F238E27FC236}">
                <a16:creationId xmlns:a16="http://schemas.microsoft.com/office/drawing/2014/main" id="{506ECDC1-2E4B-F2E6-66A4-80B5E3A34A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3160" y="1115959"/>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622882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A340C-FD6F-C346-B2C7-E29FF28C4996}"/>
              </a:ext>
            </a:extLst>
          </p:cNvPr>
          <p:cNvSpPr>
            <a:spLocks noGrp="1"/>
          </p:cNvSpPr>
          <p:nvPr>
            <p:ph type="sldNum" sz="quarter" idx="10"/>
          </p:nvPr>
        </p:nvSpPr>
        <p:spPr/>
        <p:txBody>
          <a:bodyPr/>
          <a:lstStyle/>
          <a:p>
            <a:pPr>
              <a:defRPr/>
            </a:pPr>
            <a:fld id="{727E6EF5-C16A-D644-8A4D-CAFBAC0648D4}" type="slidenum">
              <a:rPr lang="en-US" smtClean="0"/>
              <a:pPr>
                <a:defRPr/>
              </a:pPr>
              <a:t>106</a:t>
            </a:fld>
            <a:endParaRPr lang="en-US"/>
          </a:p>
        </p:txBody>
      </p:sp>
      <p:pic>
        <p:nvPicPr>
          <p:cNvPr id="16" name="Picture 1">
            <a:extLst>
              <a:ext uri="{FF2B5EF4-FFF2-40B4-BE49-F238E27FC236}">
                <a16:creationId xmlns:a16="http://schemas.microsoft.com/office/drawing/2014/main" id="{153F4933-8793-CC45-A2D3-B1ABACD7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7003" y="152400"/>
            <a:ext cx="11785197" cy="4419600"/>
          </a:xfrm>
          <a:prstGeom prst="rect">
            <a:avLst/>
          </a:prstGeom>
          <a:noFill/>
          <a:ln>
            <a:noFill/>
          </a:ln>
        </p:spPr>
      </p:pic>
      <p:sp>
        <p:nvSpPr>
          <p:cNvPr id="17" name="文本框 244">
            <a:extLst>
              <a:ext uri="{FF2B5EF4-FFF2-40B4-BE49-F238E27FC236}">
                <a16:creationId xmlns:a16="http://schemas.microsoft.com/office/drawing/2014/main" id="{2D76BB2C-3EAA-1B42-A1E5-CFD35B62014B}"/>
              </a:ext>
            </a:extLst>
          </p:cNvPr>
          <p:cNvSpPr txBox="1"/>
          <p:nvPr/>
        </p:nvSpPr>
        <p:spPr>
          <a:xfrm>
            <a:off x="1047750" y="6172200"/>
            <a:ext cx="10896600" cy="1200329"/>
          </a:xfrm>
          <a:prstGeom prst="rect">
            <a:avLst/>
          </a:prstGeom>
          <a:noFill/>
        </p:spPr>
        <p:txBody>
          <a:bodyPr wrap="square" rtlCol="0">
            <a:spAutoFit/>
          </a:bodyPr>
          <a:lstStyle/>
          <a:p>
            <a:pPr algn="l"/>
            <a:r>
              <a:rPr lang="zh-CN" altLang="en-US" sz="1800" dirty="0">
                <a:latin typeface="Times New Roman" panose="02020603050405020304" pitchFamily="18" charset="0"/>
                <a:cs typeface="Times New Roman" panose="02020603050405020304" pitchFamily="18" charset="0"/>
              </a:rPr>
              <a:t>Figure 1 – For dilute dispersions, all structural features can be observed (left).  With increasing concentration (going from left to right), the nano-aggregates begin to overlap and the larger features become obscured by the screening phenomenon (dotted line).  Above the overlap concentration, the largest observable structural feature is the mesh size.  At even higher concentrations, the mesh size decreases further and large-scale structural information is lost.</a:t>
            </a:r>
          </a:p>
        </p:txBody>
      </p:sp>
      <p:pic>
        <p:nvPicPr>
          <p:cNvPr id="18" name="Picture 17">
            <a:extLst>
              <a:ext uri="{FF2B5EF4-FFF2-40B4-BE49-F238E27FC236}">
                <a16:creationId xmlns:a16="http://schemas.microsoft.com/office/drawing/2014/main" id="{6F2C0943-0B52-5E4F-B355-DE0ABE9DE3B8}"/>
              </a:ext>
            </a:extLst>
          </p:cNvPr>
          <p:cNvPicPr/>
          <p:nvPr/>
        </p:nvPicPr>
        <p:blipFill>
          <a:blip r:embed="rId3" cstate="screen">
            <a:extLst>
              <a:ext uri="{28A0092B-C50C-407E-A947-70E740481C1C}">
                <a14:useLocalDpi xmlns:a14="http://schemas.microsoft.com/office/drawing/2010/main"/>
              </a:ext>
            </a:extLst>
          </a:blip>
          <a:stretch>
            <a:fillRect/>
          </a:stretch>
        </p:blipFill>
        <p:spPr>
          <a:xfrm>
            <a:off x="482600" y="4762501"/>
            <a:ext cx="5785487" cy="4592954"/>
          </a:xfrm>
          <a:prstGeom prst="rect">
            <a:avLst/>
          </a:prstGeom>
        </p:spPr>
      </p:pic>
      <p:pic>
        <p:nvPicPr>
          <p:cNvPr id="19" name="Picture 18">
            <a:extLst>
              <a:ext uri="{FF2B5EF4-FFF2-40B4-BE49-F238E27FC236}">
                <a16:creationId xmlns:a16="http://schemas.microsoft.com/office/drawing/2014/main" id="{27EE7053-BB5F-EB48-8421-6008513EABAD}"/>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51272" y="4724400"/>
            <a:ext cx="6314003" cy="4691841"/>
          </a:xfrm>
          <a:prstGeom prst="rect">
            <a:avLst/>
          </a:prstGeom>
        </p:spPr>
      </p:pic>
    </p:spTree>
    <p:extLst>
      <p:ext uri="{BB962C8B-B14F-4D97-AF65-F5344CB8AC3E}">
        <p14:creationId xmlns:p14="http://schemas.microsoft.com/office/powerpoint/2010/main" val="265632598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793DA85C-5A8A-B741-ACAD-9C3D5240A19B}" type="slidenum">
              <a:rPr lang="en-US"/>
              <a:pPr>
                <a:defRPr/>
              </a:pPr>
              <a:t>107</a:t>
            </a:fld>
            <a:endParaRPr lang="en-US"/>
          </a:p>
        </p:txBody>
      </p:sp>
      <p:pic>
        <p:nvPicPr>
          <p:cNvPr id="4" name="Picture 3" descr="Screen Shot 2014-10-15 at 10.4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0"/>
            <a:ext cx="4108659" cy="9753600"/>
          </a:xfrm>
          <a:prstGeom prst="rect">
            <a:avLst/>
          </a:prstGeom>
        </p:spPr>
      </p:pic>
      <p:pic>
        <p:nvPicPr>
          <p:cNvPr id="5" name="Picture 4" descr="Screen Shot 2014-10-15 at 10.41.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638300"/>
            <a:ext cx="4292600" cy="1219200"/>
          </a:xfrm>
          <a:prstGeom prst="rect">
            <a:avLst/>
          </a:prstGeom>
        </p:spPr>
      </p:pic>
      <p:pic>
        <p:nvPicPr>
          <p:cNvPr id="6" name="Picture 5" descr="Screen Shot 2014-10-15 at 10.42.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400" y="2959100"/>
            <a:ext cx="8216900" cy="6489700"/>
          </a:xfrm>
          <a:prstGeom prst="rect">
            <a:avLst/>
          </a:prstGeom>
        </p:spPr>
      </p:pic>
      <p:pic>
        <p:nvPicPr>
          <p:cNvPr id="7" name="Picture 6" descr="Screen Shot 2014-10-15 at 10.42.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116" y="1638300"/>
            <a:ext cx="4254500" cy="1181100"/>
          </a:xfrm>
          <a:prstGeom prst="rect">
            <a:avLst/>
          </a:prstGeom>
        </p:spPr>
      </p:pic>
      <p:pic>
        <p:nvPicPr>
          <p:cNvPr id="8" name="Picture 7" descr="Screen Shot 2014-10-15 at 10.43.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9400" y="76200"/>
            <a:ext cx="5839144" cy="1524000"/>
          </a:xfrm>
          <a:prstGeom prst="rect">
            <a:avLst/>
          </a:prstGeom>
        </p:spPr>
      </p:pic>
      <p:sp>
        <p:nvSpPr>
          <p:cNvPr id="9" name="TextBox 8"/>
          <p:cNvSpPr txBox="1"/>
          <p:nvPr/>
        </p:nvSpPr>
        <p:spPr>
          <a:xfrm>
            <a:off x="7111957" y="9296400"/>
            <a:ext cx="3962443" cy="461665"/>
          </a:xfrm>
          <a:prstGeom prst="rect">
            <a:avLst/>
          </a:prstGeom>
          <a:noFill/>
        </p:spPr>
        <p:txBody>
          <a:bodyPr wrap="none" rtlCol="0">
            <a:spAutoFit/>
          </a:bodyPr>
          <a:lstStyle/>
          <a:p>
            <a:r>
              <a:rPr lang="en-US" dirty="0">
                <a:hlinkClick r:id="rId7" action="ppaction://hlinkfile"/>
              </a:rPr>
              <a:t>Pedersen </a:t>
            </a:r>
            <a:r>
              <a:rPr lang="en-US" dirty="0" err="1">
                <a:hlinkClick r:id="rId7" action="ppaction://hlinkfile"/>
              </a:rPr>
              <a:t>Sommer</a:t>
            </a:r>
            <a:r>
              <a:rPr lang="en-US" dirty="0">
                <a:hlinkClick r:id="rId7" action="ppaction://hlinkfile"/>
              </a:rPr>
              <a:t> Paper 2005</a:t>
            </a:r>
            <a:endParaRPr lang="en-US" dirty="0"/>
          </a:p>
        </p:txBody>
      </p:sp>
    </p:spTree>
    <p:extLst>
      <p:ext uri="{BB962C8B-B14F-4D97-AF65-F5344CB8AC3E}">
        <p14:creationId xmlns:p14="http://schemas.microsoft.com/office/powerpoint/2010/main" val="80381106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108</a:t>
            </a:fld>
            <a:endParaRPr lang="en-US"/>
          </a:p>
        </p:txBody>
      </p:sp>
      <p:sp>
        <p:nvSpPr>
          <p:cNvPr id="572418" name="TextBox 2"/>
          <p:cNvSpPr txBox="1">
            <a:spLocks noChangeArrowheads="1"/>
          </p:cNvSpPr>
          <p:nvPr/>
        </p:nvSpPr>
        <p:spPr bwMode="auto">
          <a:xfrm>
            <a:off x="1778000" y="0"/>
            <a:ext cx="9906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Random Phase Approximation (RPA) Equation</a:t>
            </a:r>
          </a:p>
        </p:txBody>
      </p:sp>
      <p:pic>
        <p:nvPicPr>
          <p:cNvPr id="4" name="Picture 3">
            <a:extLst>
              <a:ext uri="{FF2B5EF4-FFF2-40B4-BE49-F238E27FC236}">
                <a16:creationId xmlns:a16="http://schemas.microsoft.com/office/drawing/2014/main" id="{A3F7F47E-1903-B005-7408-B234556AA7AD}"/>
              </a:ext>
            </a:extLst>
          </p:cNvPr>
          <p:cNvPicPr>
            <a:picLocks noChangeAspect="1"/>
          </p:cNvPicPr>
          <p:nvPr/>
        </p:nvPicPr>
        <p:blipFill>
          <a:blip r:embed="rId2"/>
          <a:stretch>
            <a:fillRect/>
          </a:stretch>
        </p:blipFill>
        <p:spPr>
          <a:xfrm>
            <a:off x="3924300" y="990600"/>
            <a:ext cx="7759700" cy="863600"/>
          </a:xfrm>
          <a:prstGeom prst="rect">
            <a:avLst/>
          </a:prstGeom>
        </p:spPr>
      </p:pic>
      <p:sp>
        <p:nvSpPr>
          <p:cNvPr id="10" name="TextBox 9">
            <a:extLst>
              <a:ext uri="{FF2B5EF4-FFF2-40B4-BE49-F238E27FC236}">
                <a16:creationId xmlns:a16="http://schemas.microsoft.com/office/drawing/2014/main" id="{0302A32A-43DC-9A18-4DB4-26680CFE7F1E}"/>
              </a:ext>
            </a:extLst>
          </p:cNvPr>
          <p:cNvSpPr txBox="1"/>
          <p:nvPr/>
        </p:nvSpPr>
        <p:spPr>
          <a:xfrm>
            <a:off x="330200" y="1023203"/>
            <a:ext cx="3425126" cy="830997"/>
          </a:xfrm>
          <a:prstGeom prst="rect">
            <a:avLst/>
          </a:prstGeom>
          <a:noFill/>
        </p:spPr>
        <p:txBody>
          <a:bodyPr wrap="square" rtlCol="0">
            <a:spAutoFit/>
          </a:bodyPr>
          <a:lstStyle/>
          <a:p>
            <a:r>
              <a:rPr lang="en-US" dirty="0"/>
              <a:t>Scattering is proportional to the “susceptibility”</a:t>
            </a:r>
          </a:p>
        </p:txBody>
      </p:sp>
      <p:pic>
        <p:nvPicPr>
          <p:cNvPr id="12" name="Picture 11">
            <a:extLst>
              <a:ext uri="{FF2B5EF4-FFF2-40B4-BE49-F238E27FC236}">
                <a16:creationId xmlns:a16="http://schemas.microsoft.com/office/drawing/2014/main" id="{ACF5F372-E505-C09C-7B6A-6E2DD9AD4A01}"/>
              </a:ext>
            </a:extLst>
          </p:cNvPr>
          <p:cNvPicPr>
            <a:picLocks noChangeAspect="1"/>
          </p:cNvPicPr>
          <p:nvPr/>
        </p:nvPicPr>
        <p:blipFill>
          <a:blip r:embed="rId3"/>
          <a:stretch>
            <a:fillRect/>
          </a:stretch>
        </p:blipFill>
        <p:spPr>
          <a:xfrm>
            <a:off x="4445000" y="2198469"/>
            <a:ext cx="7162800" cy="952500"/>
          </a:xfrm>
          <a:prstGeom prst="rect">
            <a:avLst/>
          </a:prstGeom>
        </p:spPr>
      </p:pic>
      <p:sp>
        <p:nvSpPr>
          <p:cNvPr id="14" name="TextBox 13">
            <a:extLst>
              <a:ext uri="{FF2B5EF4-FFF2-40B4-BE49-F238E27FC236}">
                <a16:creationId xmlns:a16="http://schemas.microsoft.com/office/drawing/2014/main" id="{58EA8D52-AA05-8A0C-9565-C3D2CFB7233F}"/>
              </a:ext>
            </a:extLst>
          </p:cNvPr>
          <p:cNvSpPr txBox="1"/>
          <p:nvPr/>
        </p:nvSpPr>
        <p:spPr>
          <a:xfrm>
            <a:off x="101600" y="2231072"/>
            <a:ext cx="4123626" cy="830997"/>
          </a:xfrm>
          <a:prstGeom prst="rect">
            <a:avLst/>
          </a:prstGeom>
          <a:noFill/>
        </p:spPr>
        <p:txBody>
          <a:bodyPr wrap="square" rtlCol="0">
            <a:spAutoFit/>
          </a:bodyPr>
          <a:lstStyle/>
          <a:p>
            <a:r>
              <a:rPr lang="en-US" dirty="0"/>
              <a:t>Fluctuation is “susceptibility” times a ”field”</a:t>
            </a:r>
          </a:p>
        </p:txBody>
      </p:sp>
      <p:pic>
        <p:nvPicPr>
          <p:cNvPr id="15" name="Picture 14">
            <a:extLst>
              <a:ext uri="{FF2B5EF4-FFF2-40B4-BE49-F238E27FC236}">
                <a16:creationId xmlns:a16="http://schemas.microsoft.com/office/drawing/2014/main" id="{FD8E7732-EB52-06A5-007F-B402160637E9}"/>
              </a:ext>
            </a:extLst>
          </p:cNvPr>
          <p:cNvPicPr>
            <a:picLocks noChangeAspect="1"/>
          </p:cNvPicPr>
          <p:nvPr/>
        </p:nvPicPr>
        <p:blipFill>
          <a:blip r:embed="rId4"/>
          <a:stretch>
            <a:fillRect/>
          </a:stretch>
        </p:blipFill>
        <p:spPr>
          <a:xfrm>
            <a:off x="4419600" y="3352800"/>
            <a:ext cx="7607300" cy="749300"/>
          </a:xfrm>
          <a:prstGeom prst="rect">
            <a:avLst/>
          </a:prstGeom>
        </p:spPr>
      </p:pic>
      <p:sp>
        <p:nvSpPr>
          <p:cNvPr id="16" name="TextBox 15">
            <a:extLst>
              <a:ext uri="{FF2B5EF4-FFF2-40B4-BE49-F238E27FC236}">
                <a16:creationId xmlns:a16="http://schemas.microsoft.com/office/drawing/2014/main" id="{8CFF76F2-4F1E-2B1A-ADA0-B7EBFD989BED}"/>
              </a:ext>
            </a:extLst>
          </p:cNvPr>
          <p:cNvSpPr txBox="1"/>
          <p:nvPr/>
        </p:nvSpPr>
        <p:spPr>
          <a:xfrm>
            <a:off x="-19050" y="3496617"/>
            <a:ext cx="4123626" cy="461665"/>
          </a:xfrm>
          <a:prstGeom prst="rect">
            <a:avLst/>
          </a:prstGeom>
          <a:noFill/>
        </p:spPr>
        <p:txBody>
          <a:bodyPr wrap="square" rtlCol="0">
            <a:spAutoFit/>
          </a:bodyPr>
          <a:lstStyle/>
          <a:p>
            <a:r>
              <a:rPr lang="en-US" dirty="0"/>
              <a:t>In a mixture of A and B</a:t>
            </a:r>
          </a:p>
        </p:txBody>
      </p:sp>
      <p:pic>
        <p:nvPicPr>
          <p:cNvPr id="17" name="Picture 16">
            <a:extLst>
              <a:ext uri="{FF2B5EF4-FFF2-40B4-BE49-F238E27FC236}">
                <a16:creationId xmlns:a16="http://schemas.microsoft.com/office/drawing/2014/main" id="{A16BFF6E-8801-F38E-B6ED-DD13F12FEF72}"/>
              </a:ext>
            </a:extLst>
          </p:cNvPr>
          <p:cNvPicPr>
            <a:picLocks noChangeAspect="1"/>
          </p:cNvPicPr>
          <p:nvPr/>
        </p:nvPicPr>
        <p:blipFill>
          <a:blip r:embed="rId5"/>
          <a:stretch>
            <a:fillRect/>
          </a:stretch>
        </p:blipFill>
        <p:spPr>
          <a:xfrm>
            <a:off x="4337050" y="4345232"/>
            <a:ext cx="7772400" cy="1669998"/>
          </a:xfrm>
          <a:prstGeom prst="rect">
            <a:avLst/>
          </a:prstGeom>
        </p:spPr>
      </p:pic>
      <p:sp>
        <p:nvSpPr>
          <p:cNvPr id="18" name="TextBox 17">
            <a:extLst>
              <a:ext uri="{FF2B5EF4-FFF2-40B4-BE49-F238E27FC236}">
                <a16:creationId xmlns:a16="http://schemas.microsoft.com/office/drawing/2014/main" id="{80FBC605-880B-7F4E-35D5-7002A1761E71}"/>
              </a:ext>
            </a:extLst>
          </p:cNvPr>
          <p:cNvSpPr txBox="1"/>
          <p:nvPr/>
        </p:nvSpPr>
        <p:spPr>
          <a:xfrm>
            <a:off x="101600" y="4646810"/>
            <a:ext cx="4123626" cy="1200329"/>
          </a:xfrm>
          <a:prstGeom prst="rect">
            <a:avLst/>
          </a:prstGeom>
          <a:noFill/>
        </p:spPr>
        <p:txBody>
          <a:bodyPr wrap="square" rtlCol="0">
            <a:spAutoFit/>
          </a:bodyPr>
          <a:lstStyle/>
          <a:p>
            <a:r>
              <a:rPr lang="en-US" dirty="0"/>
              <a:t>A is sensitive to the field and an “internal field that links A and B; B is only sensitive to the linking</a:t>
            </a:r>
          </a:p>
        </p:txBody>
      </p:sp>
      <p:pic>
        <p:nvPicPr>
          <p:cNvPr id="19" name="Picture 18">
            <a:extLst>
              <a:ext uri="{FF2B5EF4-FFF2-40B4-BE49-F238E27FC236}">
                <a16:creationId xmlns:a16="http://schemas.microsoft.com/office/drawing/2014/main" id="{D8555C6D-0F11-7BD2-C4EF-8C41D54BDBF4}"/>
              </a:ext>
            </a:extLst>
          </p:cNvPr>
          <p:cNvPicPr>
            <a:picLocks noChangeAspect="1"/>
          </p:cNvPicPr>
          <p:nvPr/>
        </p:nvPicPr>
        <p:blipFill>
          <a:blip r:embed="rId6"/>
          <a:stretch>
            <a:fillRect/>
          </a:stretch>
        </p:blipFill>
        <p:spPr>
          <a:xfrm>
            <a:off x="4254500" y="6015230"/>
            <a:ext cx="7772400" cy="1115596"/>
          </a:xfrm>
          <a:prstGeom prst="rect">
            <a:avLst/>
          </a:prstGeom>
        </p:spPr>
      </p:pic>
      <p:sp>
        <p:nvSpPr>
          <p:cNvPr id="20" name="TextBox 19">
            <a:extLst>
              <a:ext uri="{FF2B5EF4-FFF2-40B4-BE49-F238E27FC236}">
                <a16:creationId xmlns:a16="http://schemas.microsoft.com/office/drawing/2014/main" id="{0542DA23-AF03-20E1-BEB9-608CDCD66B86}"/>
              </a:ext>
            </a:extLst>
          </p:cNvPr>
          <p:cNvSpPr txBox="1"/>
          <p:nvPr/>
        </p:nvSpPr>
        <p:spPr>
          <a:xfrm>
            <a:off x="251524" y="6184227"/>
            <a:ext cx="4123626" cy="830997"/>
          </a:xfrm>
          <a:prstGeom prst="rect">
            <a:avLst/>
          </a:prstGeom>
          <a:noFill/>
        </p:spPr>
        <p:txBody>
          <a:bodyPr wrap="square" rtlCol="0">
            <a:spAutoFit/>
          </a:bodyPr>
          <a:lstStyle/>
          <a:p>
            <a:r>
              <a:rPr lang="en-US" dirty="0"/>
              <a:t>Solve for the linking field (the unknown field)</a:t>
            </a:r>
          </a:p>
        </p:txBody>
      </p:sp>
      <p:pic>
        <p:nvPicPr>
          <p:cNvPr id="21" name="Picture 20">
            <a:extLst>
              <a:ext uri="{FF2B5EF4-FFF2-40B4-BE49-F238E27FC236}">
                <a16:creationId xmlns:a16="http://schemas.microsoft.com/office/drawing/2014/main" id="{AC344C6E-455E-B0BB-1462-8599E53EF65B}"/>
              </a:ext>
            </a:extLst>
          </p:cNvPr>
          <p:cNvPicPr>
            <a:picLocks noChangeAspect="1"/>
          </p:cNvPicPr>
          <p:nvPr/>
        </p:nvPicPr>
        <p:blipFill>
          <a:blip r:embed="rId7"/>
          <a:stretch>
            <a:fillRect/>
          </a:stretch>
        </p:blipFill>
        <p:spPr>
          <a:xfrm>
            <a:off x="4349750" y="7130826"/>
            <a:ext cx="7772400" cy="1203468"/>
          </a:xfrm>
          <a:prstGeom prst="rect">
            <a:avLst/>
          </a:prstGeom>
        </p:spPr>
      </p:pic>
      <p:sp>
        <p:nvSpPr>
          <p:cNvPr id="22" name="TextBox 21">
            <a:extLst>
              <a:ext uri="{FF2B5EF4-FFF2-40B4-BE49-F238E27FC236}">
                <a16:creationId xmlns:a16="http://schemas.microsoft.com/office/drawing/2014/main" id="{904B3801-21FD-504E-9A6B-162898CE6774}"/>
              </a:ext>
            </a:extLst>
          </p:cNvPr>
          <p:cNvSpPr txBox="1"/>
          <p:nvPr/>
        </p:nvSpPr>
        <p:spPr>
          <a:xfrm>
            <a:off x="251524" y="7384545"/>
            <a:ext cx="4123626" cy="830997"/>
          </a:xfrm>
          <a:prstGeom prst="rect">
            <a:avLst/>
          </a:prstGeom>
          <a:noFill/>
        </p:spPr>
        <p:txBody>
          <a:bodyPr wrap="square" rtlCol="0">
            <a:spAutoFit/>
          </a:bodyPr>
          <a:lstStyle/>
          <a:p>
            <a:r>
              <a:rPr lang="en-US" dirty="0"/>
              <a:t>Replace in 94 you can get the fluctuation due to the field</a:t>
            </a:r>
          </a:p>
        </p:txBody>
      </p:sp>
      <p:pic>
        <p:nvPicPr>
          <p:cNvPr id="23" name="Picture 22">
            <a:extLst>
              <a:ext uri="{FF2B5EF4-FFF2-40B4-BE49-F238E27FC236}">
                <a16:creationId xmlns:a16="http://schemas.microsoft.com/office/drawing/2014/main" id="{204943F1-8B2F-4C9A-884B-028A2659E990}"/>
              </a:ext>
            </a:extLst>
          </p:cNvPr>
          <p:cNvPicPr>
            <a:picLocks noChangeAspect="1"/>
          </p:cNvPicPr>
          <p:nvPr/>
        </p:nvPicPr>
        <p:blipFill>
          <a:blip r:embed="rId8"/>
          <a:stretch>
            <a:fillRect/>
          </a:stretch>
        </p:blipFill>
        <p:spPr>
          <a:xfrm>
            <a:off x="4527550" y="8194532"/>
            <a:ext cx="7632700" cy="1295400"/>
          </a:xfrm>
          <a:prstGeom prst="rect">
            <a:avLst/>
          </a:prstGeom>
        </p:spPr>
      </p:pic>
      <p:sp>
        <p:nvSpPr>
          <p:cNvPr id="24" name="TextBox 23">
            <a:extLst>
              <a:ext uri="{FF2B5EF4-FFF2-40B4-BE49-F238E27FC236}">
                <a16:creationId xmlns:a16="http://schemas.microsoft.com/office/drawing/2014/main" id="{7024FA51-2F3D-8CD6-B3AC-CA7EA48F0287}"/>
              </a:ext>
            </a:extLst>
          </p:cNvPr>
          <p:cNvSpPr txBox="1"/>
          <p:nvPr/>
        </p:nvSpPr>
        <p:spPr>
          <a:xfrm>
            <a:off x="264224" y="8334294"/>
            <a:ext cx="4164202" cy="1200329"/>
          </a:xfrm>
          <a:prstGeom prst="rect">
            <a:avLst/>
          </a:prstGeom>
          <a:noFill/>
        </p:spPr>
        <p:txBody>
          <a:bodyPr wrap="square" rtlCol="0">
            <a:spAutoFit/>
          </a:bodyPr>
          <a:lstStyle/>
          <a:p>
            <a:r>
              <a:rPr lang="en-US" dirty="0"/>
              <a:t>Solve for the observed scattering as a harmonic sum of the component scattering (RPA)</a:t>
            </a:r>
          </a:p>
        </p:txBody>
      </p:sp>
    </p:spTree>
    <p:extLst>
      <p:ext uri="{BB962C8B-B14F-4D97-AF65-F5344CB8AC3E}">
        <p14:creationId xmlns:p14="http://schemas.microsoft.com/office/powerpoint/2010/main" val="75280438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0416FA-4B29-B27C-F78E-262F6C666FB3}"/>
              </a:ext>
            </a:extLst>
          </p:cNvPr>
          <p:cNvSpPr/>
          <p:nvPr/>
        </p:nvSpPr>
        <p:spPr bwMode="auto">
          <a:xfrm>
            <a:off x="6381750" y="7867349"/>
            <a:ext cx="5842000" cy="1193800"/>
          </a:xfrm>
          <a:prstGeom prst="rect">
            <a:avLst/>
          </a:prstGeom>
          <a:solidFill>
            <a:schemeClr val="bg1"/>
          </a:solidFill>
          <a:ln>
            <a:solidFill>
              <a:srgbClr val="FF0000"/>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109</a:t>
            </a:fld>
            <a:endParaRPr lang="en-US"/>
          </a:p>
        </p:txBody>
      </p:sp>
      <p:sp>
        <p:nvSpPr>
          <p:cNvPr id="572418" name="TextBox 2"/>
          <p:cNvSpPr txBox="1">
            <a:spLocks noChangeArrowheads="1"/>
          </p:cNvSpPr>
          <p:nvPr/>
        </p:nvSpPr>
        <p:spPr bwMode="auto">
          <a:xfrm>
            <a:off x="1778000" y="0"/>
            <a:ext cx="990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Random Phase Approximation (RPA) Equation</a:t>
            </a:r>
          </a:p>
        </p:txBody>
      </p:sp>
      <p:pic>
        <p:nvPicPr>
          <p:cNvPr id="23" name="Picture 22">
            <a:extLst>
              <a:ext uri="{FF2B5EF4-FFF2-40B4-BE49-F238E27FC236}">
                <a16:creationId xmlns:a16="http://schemas.microsoft.com/office/drawing/2014/main" id="{204943F1-8B2F-4C9A-884B-028A2659E990}"/>
              </a:ext>
            </a:extLst>
          </p:cNvPr>
          <p:cNvPicPr>
            <a:picLocks noChangeAspect="1"/>
          </p:cNvPicPr>
          <p:nvPr/>
        </p:nvPicPr>
        <p:blipFill>
          <a:blip r:embed="rId2"/>
          <a:stretch>
            <a:fillRect/>
          </a:stretch>
        </p:blipFill>
        <p:spPr>
          <a:xfrm>
            <a:off x="4521200" y="1295400"/>
            <a:ext cx="7632700" cy="1295400"/>
          </a:xfrm>
          <a:prstGeom prst="rect">
            <a:avLst/>
          </a:prstGeom>
        </p:spPr>
      </p:pic>
      <p:sp>
        <p:nvSpPr>
          <p:cNvPr id="24" name="TextBox 23">
            <a:extLst>
              <a:ext uri="{FF2B5EF4-FFF2-40B4-BE49-F238E27FC236}">
                <a16:creationId xmlns:a16="http://schemas.microsoft.com/office/drawing/2014/main" id="{7024FA51-2F3D-8CD6-B3AC-CA7EA48F0287}"/>
              </a:ext>
            </a:extLst>
          </p:cNvPr>
          <p:cNvSpPr txBox="1"/>
          <p:nvPr/>
        </p:nvSpPr>
        <p:spPr>
          <a:xfrm>
            <a:off x="257874" y="1435162"/>
            <a:ext cx="4164202" cy="1200329"/>
          </a:xfrm>
          <a:prstGeom prst="rect">
            <a:avLst/>
          </a:prstGeom>
          <a:noFill/>
        </p:spPr>
        <p:txBody>
          <a:bodyPr wrap="square" rtlCol="0">
            <a:spAutoFit/>
          </a:bodyPr>
          <a:lstStyle/>
          <a:p>
            <a:r>
              <a:rPr lang="en-US" dirty="0"/>
              <a:t>Solve for the observed scattering as a harmonic sum of the component scattering (RPA)</a:t>
            </a:r>
          </a:p>
        </p:txBody>
      </p:sp>
      <p:pic>
        <p:nvPicPr>
          <p:cNvPr id="3" name="Picture 2">
            <a:extLst>
              <a:ext uri="{FF2B5EF4-FFF2-40B4-BE49-F238E27FC236}">
                <a16:creationId xmlns:a16="http://schemas.microsoft.com/office/drawing/2014/main" id="{A6586FD3-AB1D-FD11-B075-E70494DDA538}"/>
              </a:ext>
            </a:extLst>
          </p:cNvPr>
          <p:cNvPicPr>
            <a:picLocks noChangeAspect="1"/>
          </p:cNvPicPr>
          <p:nvPr/>
        </p:nvPicPr>
        <p:blipFill>
          <a:blip r:embed="rId3"/>
          <a:stretch>
            <a:fillRect/>
          </a:stretch>
        </p:blipFill>
        <p:spPr>
          <a:xfrm>
            <a:off x="4546600" y="3124200"/>
            <a:ext cx="7721600" cy="2298700"/>
          </a:xfrm>
          <a:prstGeom prst="rect">
            <a:avLst/>
          </a:prstGeom>
        </p:spPr>
      </p:pic>
      <p:sp>
        <p:nvSpPr>
          <p:cNvPr id="5" name="TextBox 4">
            <a:extLst>
              <a:ext uri="{FF2B5EF4-FFF2-40B4-BE49-F238E27FC236}">
                <a16:creationId xmlns:a16="http://schemas.microsoft.com/office/drawing/2014/main" id="{6706E23E-7D53-0CA0-1C8B-F49B2079A49D}"/>
              </a:ext>
            </a:extLst>
          </p:cNvPr>
          <p:cNvSpPr txBox="1"/>
          <p:nvPr/>
        </p:nvSpPr>
        <p:spPr>
          <a:xfrm>
            <a:off x="257874" y="4042717"/>
            <a:ext cx="4164202" cy="461665"/>
          </a:xfrm>
          <a:prstGeom prst="rect">
            <a:avLst/>
          </a:prstGeom>
          <a:noFill/>
        </p:spPr>
        <p:txBody>
          <a:bodyPr wrap="square" rtlCol="0">
            <a:spAutoFit/>
          </a:bodyPr>
          <a:lstStyle/>
          <a:p>
            <a:r>
              <a:rPr lang="en-US" dirty="0"/>
              <a:t>For non-</a:t>
            </a:r>
            <a:r>
              <a:rPr lang="en-US" dirty="0" err="1"/>
              <a:t>athermal</a:t>
            </a:r>
            <a:endParaRPr lang="en-US" dirty="0"/>
          </a:p>
        </p:txBody>
      </p:sp>
      <p:pic>
        <p:nvPicPr>
          <p:cNvPr id="6" name="Picture 5">
            <a:extLst>
              <a:ext uri="{FF2B5EF4-FFF2-40B4-BE49-F238E27FC236}">
                <a16:creationId xmlns:a16="http://schemas.microsoft.com/office/drawing/2014/main" id="{E03A7D1A-9394-6507-58BA-8B481C46CF73}"/>
              </a:ext>
            </a:extLst>
          </p:cNvPr>
          <p:cNvPicPr>
            <a:picLocks noChangeAspect="1"/>
          </p:cNvPicPr>
          <p:nvPr/>
        </p:nvPicPr>
        <p:blipFill>
          <a:blip r:embed="rId4"/>
          <a:stretch>
            <a:fillRect/>
          </a:stretch>
        </p:blipFill>
        <p:spPr>
          <a:xfrm>
            <a:off x="4451350" y="5422900"/>
            <a:ext cx="7772400" cy="2444449"/>
          </a:xfrm>
          <a:prstGeom prst="rect">
            <a:avLst/>
          </a:prstGeom>
        </p:spPr>
      </p:pic>
      <p:sp>
        <p:nvSpPr>
          <p:cNvPr id="7" name="TextBox 6">
            <a:extLst>
              <a:ext uri="{FF2B5EF4-FFF2-40B4-BE49-F238E27FC236}">
                <a16:creationId xmlns:a16="http://schemas.microsoft.com/office/drawing/2014/main" id="{57C099EE-965E-EBA2-A9DE-D43DCB7EBCD8}"/>
              </a:ext>
            </a:extLst>
          </p:cNvPr>
          <p:cNvSpPr txBox="1"/>
          <p:nvPr/>
        </p:nvSpPr>
        <p:spPr>
          <a:xfrm>
            <a:off x="191898" y="5791200"/>
            <a:ext cx="4164202" cy="461665"/>
          </a:xfrm>
          <a:prstGeom prst="rect">
            <a:avLst/>
          </a:prstGeom>
          <a:noFill/>
        </p:spPr>
        <p:txBody>
          <a:bodyPr wrap="square" rtlCol="0">
            <a:spAutoFit/>
          </a:bodyPr>
          <a:lstStyle/>
          <a:p>
            <a:r>
              <a:rPr lang="en-US" dirty="0"/>
              <a:t>Rearrange</a:t>
            </a:r>
          </a:p>
        </p:txBody>
      </p:sp>
      <p:pic>
        <p:nvPicPr>
          <p:cNvPr id="8" name="Picture 7">
            <a:extLst>
              <a:ext uri="{FF2B5EF4-FFF2-40B4-BE49-F238E27FC236}">
                <a16:creationId xmlns:a16="http://schemas.microsoft.com/office/drawing/2014/main" id="{3D366197-3E54-D3D6-310C-6B612DB756F5}"/>
              </a:ext>
            </a:extLst>
          </p:cNvPr>
          <p:cNvPicPr>
            <a:picLocks noChangeAspect="1"/>
          </p:cNvPicPr>
          <p:nvPr/>
        </p:nvPicPr>
        <p:blipFill>
          <a:blip r:embed="rId5"/>
          <a:stretch>
            <a:fillRect/>
          </a:stretch>
        </p:blipFill>
        <p:spPr>
          <a:xfrm>
            <a:off x="2248599" y="8035774"/>
            <a:ext cx="2565400" cy="1193800"/>
          </a:xfrm>
          <a:prstGeom prst="rect">
            <a:avLst/>
          </a:prstGeom>
        </p:spPr>
      </p:pic>
      <p:pic>
        <p:nvPicPr>
          <p:cNvPr id="9" name="Picture 8">
            <a:extLst>
              <a:ext uri="{FF2B5EF4-FFF2-40B4-BE49-F238E27FC236}">
                <a16:creationId xmlns:a16="http://schemas.microsoft.com/office/drawing/2014/main" id="{7CEDC3B6-7AA6-214B-991C-6513697BB761}"/>
              </a:ext>
            </a:extLst>
          </p:cNvPr>
          <p:cNvPicPr>
            <a:picLocks noChangeAspect="1"/>
          </p:cNvPicPr>
          <p:nvPr/>
        </p:nvPicPr>
        <p:blipFill>
          <a:blip r:embed="rId6"/>
          <a:stretch>
            <a:fillRect/>
          </a:stretch>
        </p:blipFill>
        <p:spPr>
          <a:xfrm>
            <a:off x="6470650" y="7943549"/>
            <a:ext cx="4622800" cy="1117600"/>
          </a:xfrm>
          <a:prstGeom prst="rect">
            <a:avLst/>
          </a:prstGeom>
        </p:spPr>
      </p:pic>
      <p:sp>
        <p:nvSpPr>
          <p:cNvPr id="11" name="TextBox 10">
            <a:extLst>
              <a:ext uri="{FF2B5EF4-FFF2-40B4-BE49-F238E27FC236}">
                <a16:creationId xmlns:a16="http://schemas.microsoft.com/office/drawing/2014/main" id="{C3C53257-B114-9928-8F13-0E448BC0CDFB}"/>
              </a:ext>
            </a:extLst>
          </p:cNvPr>
          <p:cNvSpPr txBox="1"/>
          <p:nvPr/>
        </p:nvSpPr>
        <p:spPr>
          <a:xfrm>
            <a:off x="11406064" y="8255000"/>
            <a:ext cx="708271" cy="461665"/>
          </a:xfrm>
          <a:prstGeom prst="rect">
            <a:avLst/>
          </a:prstGeom>
          <a:noFill/>
        </p:spPr>
        <p:txBody>
          <a:bodyPr wrap="none" rtlCol="0">
            <a:spAutoFit/>
          </a:bodyPr>
          <a:lstStyle/>
          <a:p>
            <a:r>
              <a:rPr lang="en-US" dirty="0"/>
              <a:t>RPA</a:t>
            </a:r>
          </a:p>
        </p:txBody>
      </p:sp>
    </p:spTree>
    <p:extLst>
      <p:ext uri="{BB962C8B-B14F-4D97-AF65-F5344CB8AC3E}">
        <p14:creationId xmlns:p14="http://schemas.microsoft.com/office/powerpoint/2010/main" val="9703661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05DB1852-24CF-D340-81A8-4166B11A0DA5}" type="slidenum">
              <a:rPr lang="en-US"/>
              <a:pPr>
                <a:defRPr/>
              </a:pPr>
              <a:t>11</a:t>
            </a:fld>
            <a:endParaRPr lang="en-US"/>
          </a:p>
        </p:txBody>
      </p:sp>
      <p:pic>
        <p:nvPicPr>
          <p:cNvPr id="544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4772" name="Rectangle 3"/>
          <p:cNvSpPr>
            <a:spLocks/>
          </p:cNvSpPr>
          <p:nvPr/>
        </p:nvSpPr>
        <p:spPr bwMode="auto">
          <a:xfrm>
            <a:off x="1009650" y="3060700"/>
            <a:ext cx="454977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Self-Avoiding Walk</a:t>
            </a:r>
          </a:p>
          <a:p>
            <a:r>
              <a:rPr lang="en-US" dirty="0">
                <a:solidFill>
                  <a:schemeClr val="tx1"/>
                </a:solidFill>
                <a:latin typeface="+mj-lt"/>
                <a:ea typeface="ＭＳ Ｐゴシック" charset="0"/>
                <a:cs typeface="ＭＳ Ｐゴシック" charset="0"/>
              </a:rPr>
              <a:t>Good Solvent</a:t>
            </a:r>
          </a:p>
          <a:p>
            <a:r>
              <a:rPr lang="en-US" dirty="0">
                <a:solidFill>
                  <a:schemeClr val="tx1"/>
                </a:solidFill>
                <a:latin typeface="+mj-lt"/>
                <a:ea typeface="ＭＳ Ｐゴシック" charset="0"/>
                <a:cs typeface="ＭＳ Ｐゴシック" charset="0"/>
              </a:rPr>
              <a:t>Expanded Coil</a:t>
            </a:r>
          </a:p>
          <a:p>
            <a:r>
              <a:rPr lang="en-US" dirty="0">
                <a:solidFill>
                  <a:schemeClr val="tx1"/>
                </a:solidFill>
                <a:latin typeface="+mj-lt"/>
                <a:ea typeface="ＭＳ Ｐゴシック" charset="0"/>
                <a:cs typeface="ＭＳ Ｐゴシック" charset="0"/>
              </a:rPr>
              <a:t>(The Normal Condition in Solution)</a:t>
            </a:r>
          </a:p>
        </p:txBody>
      </p:sp>
      <p:sp>
        <p:nvSpPr>
          <p:cNvPr id="544773" name="Rectangle 4"/>
          <p:cNvSpPr>
            <a:spLocks/>
          </p:cNvSpPr>
          <p:nvPr/>
        </p:nvSpPr>
        <p:spPr bwMode="auto">
          <a:xfrm>
            <a:off x="6615113" y="2705100"/>
            <a:ext cx="525145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pic>
        <p:nvPicPr>
          <p:cNvPr id="544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47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47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4778" name="Rectangle 9"/>
          <p:cNvSpPr>
            <a:spLocks/>
          </p:cNvSpPr>
          <p:nvPr/>
        </p:nvSpPr>
        <p:spPr bwMode="auto">
          <a:xfrm>
            <a:off x="787400" y="6934200"/>
            <a:ext cx="117348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b="1" dirty="0">
                <a:solidFill>
                  <a:schemeClr val="tx1"/>
                </a:solidFill>
                <a:latin typeface="+mj-lt"/>
                <a:ea typeface="ＭＳ Ｐゴシック" charset="0"/>
                <a:cs typeface="ＭＳ Ｐゴシック" charset="0"/>
              </a:rPr>
              <a:t>Thermally driven expansion</a:t>
            </a:r>
          </a:p>
          <a:p>
            <a:r>
              <a:rPr lang="en-US" dirty="0">
                <a:solidFill>
                  <a:schemeClr val="tx1"/>
                </a:solidFill>
                <a:latin typeface="+mj-lt"/>
                <a:ea typeface="ＭＳ Ｐゴシック" charset="0"/>
                <a:cs typeface="ＭＳ Ｐゴシック" charset="0"/>
              </a:rPr>
              <a:t>Consider going from </a:t>
            </a:r>
            <a:r>
              <a:rPr lang="en-US" i="1" dirty="0">
                <a:solidFill>
                  <a:schemeClr val="tx1"/>
                </a:solidFill>
                <a:latin typeface="+mj-lt"/>
                <a:ea typeface="ＭＳ Ｐゴシック" charset="0"/>
                <a:cs typeface="ＭＳ Ｐゴシック" charset="0"/>
              </a:rPr>
              <a:t>Theta Temperature</a:t>
            </a:r>
            <a:r>
              <a:rPr lang="en-US" dirty="0">
                <a:solidFill>
                  <a:schemeClr val="tx1"/>
                </a:solidFill>
                <a:latin typeface="+mj-lt"/>
                <a:ea typeface="ＭＳ Ｐゴシック" charset="0"/>
                <a:cs typeface="ＭＳ Ｐゴシック" charset="0"/>
              </a:rPr>
              <a:t>, </a:t>
            </a:r>
            <a:r>
              <a:rPr lang="en-US" i="1" dirty="0">
                <a:solidFill>
                  <a:schemeClr val="tx1"/>
                </a:solidFill>
                <a:latin typeface="+mj-lt"/>
                <a:ea typeface="ＭＳ Ｐゴシック" charset="0"/>
                <a:cs typeface="ＭＳ Ｐゴシック" charset="0"/>
              </a:rPr>
              <a:t>T</a:t>
            </a:r>
            <a:r>
              <a:rPr lang="en-US" dirty="0">
                <a:solidFill>
                  <a:schemeClr val="tx1"/>
                </a:solidFill>
                <a:latin typeface="+mj-lt"/>
                <a:ea typeface="ＭＳ Ｐゴシック" charset="0"/>
                <a:cs typeface="ＭＳ Ｐゴシック" charset="0"/>
              </a:rPr>
              <a:t> = </a:t>
            </a:r>
            <a:r>
              <a:rPr lang="en-US" i="1" dirty="0">
                <a:solidFill>
                  <a:schemeClr val="tx1"/>
                </a:solidFill>
                <a:latin typeface="Symbol" pitchFamily="2" charset="2"/>
                <a:ea typeface="ＭＳ Ｐゴシック" charset="0"/>
                <a:cs typeface="ＭＳ Ｐゴシック" charset="0"/>
              </a:rPr>
              <a:t>q</a:t>
            </a:r>
            <a:r>
              <a:rPr lang="en-US" dirty="0">
                <a:solidFill>
                  <a:schemeClr val="tx1"/>
                </a:solidFill>
                <a:latin typeface="+mj-lt"/>
                <a:ea typeface="ＭＳ Ｐゴシック" charset="0"/>
                <a:cs typeface="ＭＳ Ｐゴシック" charset="0"/>
              </a:rPr>
              <a:t>, to the expanded coil by increasing temperature.</a:t>
            </a:r>
          </a:p>
          <a:p>
            <a:r>
              <a:rPr lang="en-US" dirty="0">
                <a:solidFill>
                  <a:schemeClr val="tx1"/>
                </a:solidFill>
                <a:latin typeface="+mj-lt"/>
                <a:ea typeface="ＭＳ Ｐゴシック" charset="0"/>
                <a:cs typeface="ＭＳ Ｐゴシック" charset="0"/>
              </a:rPr>
              <a:t>The transition in chain size is gradual not discrete.</a:t>
            </a:r>
          </a:p>
          <a:p>
            <a:r>
              <a:rPr lang="en-US" dirty="0">
                <a:solidFill>
                  <a:schemeClr val="tx1"/>
                </a:solidFill>
                <a:latin typeface="+mj-lt"/>
                <a:ea typeface="ＭＳ Ｐゴシック" charset="0"/>
                <a:cs typeface="ＭＳ Ｐゴシック" charset="0"/>
              </a:rPr>
              <a:t>Synthetic polymers at thermal equilibrium accommodate thermal changes through a scaling transition.  Primary, Secondary, Tertiary Structures.</a:t>
            </a:r>
          </a:p>
        </p:txBody>
      </p:sp>
      <p:sp>
        <p:nvSpPr>
          <p:cNvPr id="2" name="Rectangle 1">
            <a:extLst>
              <a:ext uri="{FF2B5EF4-FFF2-40B4-BE49-F238E27FC236}">
                <a16:creationId xmlns:a16="http://schemas.microsoft.com/office/drawing/2014/main" id="{126B094D-3ACD-C0C0-6012-547227C6B31D}"/>
              </a:ext>
            </a:extLst>
          </p:cNvPr>
          <p:cNvSpPr>
            <a:spLocks/>
          </p:cNvSpPr>
          <p:nvPr/>
        </p:nvSpPr>
        <p:spPr bwMode="auto">
          <a:xfrm>
            <a:off x="304083" y="1125379"/>
            <a:ext cx="1238710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sp>
        <p:nvSpPr>
          <p:cNvPr id="3" name="Rectangle 8">
            <a:extLst>
              <a:ext uri="{FF2B5EF4-FFF2-40B4-BE49-F238E27FC236}">
                <a16:creationId xmlns:a16="http://schemas.microsoft.com/office/drawing/2014/main" id="{CC2279DB-3A7C-E988-447D-058CB2587FEE}"/>
              </a:ext>
            </a:extLst>
          </p:cNvPr>
          <p:cNvSpPr>
            <a:spLocks/>
          </p:cNvSpPr>
          <p:nvPr/>
        </p:nvSpPr>
        <p:spPr bwMode="auto">
          <a:xfrm>
            <a:off x="2351381" y="236379"/>
            <a:ext cx="852111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Tree>
    <p:extLst>
      <p:ext uri="{BB962C8B-B14F-4D97-AF65-F5344CB8AC3E}">
        <p14:creationId xmlns:p14="http://schemas.microsoft.com/office/powerpoint/2010/main" val="240483730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110</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Random Phase Approximation (RPA) Equation</a:t>
            </a:r>
          </a:p>
        </p:txBody>
      </p:sp>
      <p:sp>
        <p:nvSpPr>
          <p:cNvPr id="5" name="TextBox 4">
            <a:extLst>
              <a:ext uri="{FF2B5EF4-FFF2-40B4-BE49-F238E27FC236}">
                <a16:creationId xmlns:a16="http://schemas.microsoft.com/office/drawing/2014/main" id="{ABEB1C13-53A6-FF85-CA9C-ADFE7B2DC818}"/>
              </a:ext>
            </a:extLst>
          </p:cNvPr>
          <p:cNvSpPr txBox="1"/>
          <p:nvPr/>
        </p:nvSpPr>
        <p:spPr>
          <a:xfrm>
            <a:off x="3180611" y="3208612"/>
            <a:ext cx="7620000"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high-q,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small and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much larger than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At low-q,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large, and 2</a:t>
            </a:r>
            <a:r>
              <a:rPr lang="en-US" dirty="0">
                <a:latin typeface="Symbol" pitchFamily="2" charset="2"/>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is much larger than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Negative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indicates miscibility, positive, phase separation.</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659977" y="6207212"/>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751542" y="5713649"/>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sp>
        <p:nvSpPr>
          <p:cNvPr id="8" name="TextBox 7">
            <a:extLst>
              <a:ext uri="{FF2B5EF4-FFF2-40B4-BE49-F238E27FC236}">
                <a16:creationId xmlns:a16="http://schemas.microsoft.com/office/drawing/2014/main" id="{32941C08-94CD-7E7A-4A58-7B9EB54D76BB}"/>
              </a:ext>
            </a:extLst>
          </p:cNvPr>
          <p:cNvSpPr txBox="1"/>
          <p:nvPr/>
        </p:nvSpPr>
        <p:spPr>
          <a:xfrm>
            <a:off x="6990611" y="5701835"/>
            <a:ext cx="477149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Temperature, </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B/T, high T small </a:t>
            </a:r>
            <a:r>
              <a:rPr lang="en-US" dirty="0">
                <a:latin typeface="Symbol" pitchFamily="2" charset="2"/>
                <a:cs typeface="Times New Roman" panose="02020603050405020304" pitchFamily="18" charset="0"/>
              </a:rPr>
              <a:t>c</a:t>
            </a:r>
            <a:endParaRPr lang="en-US" dirty="0">
              <a:latin typeface="Times New Roman" panose="02020603050405020304" pitchFamily="18" charset="0"/>
              <a:cs typeface="Times New Roman" panose="02020603050405020304" pitchFamily="18" charset="0"/>
            </a:endParaRPr>
          </a:p>
        </p:txBody>
      </p:sp>
      <p:pic>
        <p:nvPicPr>
          <p:cNvPr id="9" name="Picture 8" descr="Screen Shot 2014-10-15 at 10.42.27 AM.png">
            <a:extLst>
              <a:ext uri="{FF2B5EF4-FFF2-40B4-BE49-F238E27FC236}">
                <a16:creationId xmlns:a16="http://schemas.microsoft.com/office/drawing/2014/main" id="{3CBF2A5B-C992-8827-6A74-CFFF563ABF22}"/>
              </a:ext>
            </a:extLst>
          </p:cNvPr>
          <p:cNvPicPr>
            <a:picLocks noChangeAspect="1"/>
          </p:cNvPicPr>
          <p:nvPr/>
        </p:nvPicPr>
        <p:blipFill rotWithShape="1">
          <a:blip r:embed="rId3">
            <a:extLst>
              <a:ext uri="{28A0092B-C50C-407E-A947-70E740481C1C}">
                <a14:useLocalDpi xmlns:a14="http://schemas.microsoft.com/office/drawing/2010/main" val="0"/>
              </a:ext>
            </a:extLst>
          </a:blip>
          <a:srcRect l="51932" t="50376" r="1700" b="1483"/>
          <a:stretch/>
        </p:blipFill>
        <p:spPr>
          <a:xfrm>
            <a:off x="7416800" y="6207212"/>
            <a:ext cx="3810000" cy="3124200"/>
          </a:xfrm>
          <a:prstGeom prst="rect">
            <a:avLst/>
          </a:prstGeom>
        </p:spPr>
      </p:pic>
      <p:sp>
        <p:nvSpPr>
          <p:cNvPr id="11" name="TextBox 10">
            <a:extLst>
              <a:ext uri="{FF2B5EF4-FFF2-40B4-BE49-F238E27FC236}">
                <a16:creationId xmlns:a16="http://schemas.microsoft.com/office/drawing/2014/main" id="{48ED45F1-5B13-E5D6-0695-3D12668AFB40}"/>
              </a:ext>
            </a:extLst>
          </p:cNvPr>
          <p:cNvSpPr txBox="1"/>
          <p:nvPr/>
        </p:nvSpPr>
        <p:spPr>
          <a:xfrm>
            <a:off x="7203629" y="1981200"/>
            <a:ext cx="2914357" cy="46166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Polymer in Solution</a:t>
            </a:r>
            <a:endParaRPr lang="en-US" dirty="0"/>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AF034E7-637E-9D39-1E9A-648B4398DABA}"/>
                  </a:ext>
                </a:extLst>
              </p:cNvPr>
              <p:cNvSpPr txBox="1"/>
              <p:nvPr/>
            </p:nvSpPr>
            <p:spPr>
              <a:xfrm>
                <a:off x="2517732" y="1785985"/>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p:sp>
            <p:nvSpPr>
              <p:cNvPr id="13" name="TextBox 12">
                <a:extLst>
                  <a:ext uri="{FF2B5EF4-FFF2-40B4-BE49-F238E27FC236}">
                    <a16:creationId xmlns:a16="http://schemas.microsoft.com/office/drawing/2014/main" id="{EAF034E7-637E-9D39-1E9A-648B4398DABA}"/>
                  </a:ext>
                </a:extLst>
              </p:cNvPr>
              <p:cNvSpPr txBox="1">
                <a:spLocks noRot="1" noChangeAspect="1" noMove="1" noResize="1" noEditPoints="1" noAdjustHandles="1" noChangeArrowheads="1" noChangeShapeType="1" noTextEdit="1"/>
              </p:cNvSpPr>
              <p:nvPr/>
            </p:nvSpPr>
            <p:spPr>
              <a:xfrm>
                <a:off x="2517732" y="1785985"/>
                <a:ext cx="6501808" cy="852093"/>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103054833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111</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Random Phase Approximation (RPA) Equation</a:t>
            </a:r>
          </a:p>
        </p:txBody>
      </p:sp>
      <p:sp>
        <p:nvSpPr>
          <p:cNvPr id="5" name="TextBox 4">
            <a:extLst>
              <a:ext uri="{FF2B5EF4-FFF2-40B4-BE49-F238E27FC236}">
                <a16:creationId xmlns:a16="http://schemas.microsoft.com/office/drawing/2014/main" id="{ABEB1C13-53A6-FF85-CA9C-ADFE7B2DC818}"/>
              </a:ext>
            </a:extLst>
          </p:cNvPr>
          <p:cNvSpPr txBox="1"/>
          <p:nvPr/>
        </p:nvSpPr>
        <p:spPr>
          <a:xfrm>
            <a:off x="3180611" y="3208612"/>
            <a:ext cx="7620000"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high-q,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small and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much larger than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At low-q,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large, and 2</a:t>
            </a:r>
            <a:r>
              <a:rPr lang="en-US" dirty="0">
                <a:latin typeface="Symbol" pitchFamily="2" charset="2"/>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is much larger than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Negative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indicates miscibility, positive, phase separation.</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659977" y="6207212"/>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751542" y="5713649"/>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sp>
        <p:nvSpPr>
          <p:cNvPr id="8" name="TextBox 7">
            <a:extLst>
              <a:ext uri="{FF2B5EF4-FFF2-40B4-BE49-F238E27FC236}">
                <a16:creationId xmlns:a16="http://schemas.microsoft.com/office/drawing/2014/main" id="{32941C08-94CD-7E7A-4A58-7B9EB54D76BB}"/>
              </a:ext>
            </a:extLst>
          </p:cNvPr>
          <p:cNvSpPr txBox="1"/>
          <p:nvPr/>
        </p:nvSpPr>
        <p:spPr>
          <a:xfrm>
            <a:off x="6990611" y="5701835"/>
            <a:ext cx="477149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Temperature, </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B/T, high T small </a:t>
            </a:r>
            <a:r>
              <a:rPr lang="en-US" dirty="0">
                <a:latin typeface="Symbol" pitchFamily="2" charset="2"/>
                <a:cs typeface="Times New Roman" panose="02020603050405020304" pitchFamily="18" charset="0"/>
              </a:rPr>
              <a:t>c</a:t>
            </a:r>
            <a:endParaRPr lang="en-US" dirty="0">
              <a:latin typeface="Times New Roman" panose="02020603050405020304" pitchFamily="18" charset="0"/>
              <a:cs typeface="Times New Roman" panose="02020603050405020304" pitchFamily="18" charset="0"/>
            </a:endParaRPr>
          </a:p>
        </p:txBody>
      </p:sp>
      <p:pic>
        <p:nvPicPr>
          <p:cNvPr id="9" name="Picture 8" descr="Screen Shot 2014-10-15 at 10.42.27 AM.png">
            <a:extLst>
              <a:ext uri="{FF2B5EF4-FFF2-40B4-BE49-F238E27FC236}">
                <a16:creationId xmlns:a16="http://schemas.microsoft.com/office/drawing/2014/main" id="{3CBF2A5B-C992-8827-6A74-CFFF563ABF22}"/>
              </a:ext>
            </a:extLst>
          </p:cNvPr>
          <p:cNvPicPr>
            <a:picLocks noChangeAspect="1"/>
          </p:cNvPicPr>
          <p:nvPr/>
        </p:nvPicPr>
        <p:blipFill rotWithShape="1">
          <a:blip r:embed="rId3">
            <a:extLst>
              <a:ext uri="{28A0092B-C50C-407E-A947-70E740481C1C}">
                <a14:useLocalDpi xmlns:a14="http://schemas.microsoft.com/office/drawing/2010/main" val="0"/>
              </a:ext>
            </a:extLst>
          </a:blip>
          <a:srcRect l="51932" t="50376" r="1700" b="1483"/>
          <a:stretch/>
        </p:blipFill>
        <p:spPr>
          <a:xfrm>
            <a:off x="7416800" y="6207212"/>
            <a:ext cx="3810000" cy="3124200"/>
          </a:xfrm>
          <a:prstGeom prst="rect">
            <a:avLst/>
          </a:prstGeom>
        </p:spPr>
      </p:pic>
      <p:sp>
        <p:nvSpPr>
          <p:cNvPr id="11" name="TextBox 10">
            <a:extLst>
              <a:ext uri="{FF2B5EF4-FFF2-40B4-BE49-F238E27FC236}">
                <a16:creationId xmlns:a16="http://schemas.microsoft.com/office/drawing/2014/main" id="{48ED45F1-5B13-E5D6-0695-3D12668AFB40}"/>
              </a:ext>
            </a:extLst>
          </p:cNvPr>
          <p:cNvSpPr txBox="1"/>
          <p:nvPr/>
        </p:nvSpPr>
        <p:spPr>
          <a:xfrm>
            <a:off x="7203629" y="1981200"/>
            <a:ext cx="2914357" cy="46166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Polymer in Solution</a:t>
            </a:r>
            <a:endParaRPr lang="en-US" dirty="0"/>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AF034E7-637E-9D39-1E9A-648B4398DABA}"/>
                  </a:ext>
                </a:extLst>
              </p:cNvPr>
              <p:cNvSpPr txBox="1"/>
              <p:nvPr/>
            </p:nvSpPr>
            <p:spPr>
              <a:xfrm>
                <a:off x="2517732" y="1785985"/>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p:sp>
            <p:nvSpPr>
              <p:cNvPr id="13" name="TextBox 12">
                <a:extLst>
                  <a:ext uri="{FF2B5EF4-FFF2-40B4-BE49-F238E27FC236}">
                    <a16:creationId xmlns:a16="http://schemas.microsoft.com/office/drawing/2014/main" id="{EAF034E7-637E-9D39-1E9A-648B4398DABA}"/>
                  </a:ext>
                </a:extLst>
              </p:cNvPr>
              <p:cNvSpPr txBox="1">
                <a:spLocks noRot="1" noChangeAspect="1" noMove="1" noResize="1" noEditPoints="1" noAdjustHandles="1" noChangeArrowheads="1" noChangeShapeType="1" noTextEdit="1"/>
              </p:cNvSpPr>
              <p:nvPr/>
            </p:nvSpPr>
            <p:spPr>
              <a:xfrm>
                <a:off x="2517732" y="1785985"/>
                <a:ext cx="6501808" cy="852093"/>
              </a:xfrm>
              <a:prstGeom prst="rect">
                <a:avLst/>
              </a:prstGeom>
              <a:blipFill>
                <a:blip r:embed="rId4"/>
                <a:stretch>
                  <a:fillRect b="-588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2354CD9-87DD-6AB5-3EB8-A41DFE13C4A3}"/>
              </a:ext>
            </a:extLst>
          </p:cNvPr>
          <p:cNvSpPr txBox="1"/>
          <p:nvPr/>
        </p:nvSpPr>
        <p:spPr>
          <a:xfrm>
            <a:off x="25400" y="1462765"/>
            <a:ext cx="4233851" cy="461665"/>
          </a:xfrm>
          <a:prstGeom prst="rect">
            <a:avLst/>
          </a:prstGeom>
          <a:noFill/>
        </p:spPr>
        <p:txBody>
          <a:bodyPr wrap="none" rtlCol="0">
            <a:spAutoFit/>
          </a:bodyPr>
          <a:lstStyle/>
          <a:p>
            <a:r>
              <a:rPr lang="en-US" dirty="0"/>
              <a:t>Strobl P. 477-481 Equation A.105</a:t>
            </a:r>
          </a:p>
        </p:txBody>
      </p:sp>
      <p:pic>
        <p:nvPicPr>
          <p:cNvPr id="4" name="Picture 3">
            <a:extLst>
              <a:ext uri="{FF2B5EF4-FFF2-40B4-BE49-F238E27FC236}">
                <a16:creationId xmlns:a16="http://schemas.microsoft.com/office/drawing/2014/main" id="{1B2717C6-CF20-20B5-D8F4-EEF1BB602882}"/>
              </a:ext>
            </a:extLst>
          </p:cNvPr>
          <p:cNvPicPr>
            <a:picLocks noChangeAspect="1"/>
          </p:cNvPicPr>
          <p:nvPr/>
        </p:nvPicPr>
        <p:blipFill>
          <a:blip r:embed="rId5"/>
          <a:stretch>
            <a:fillRect/>
          </a:stretch>
        </p:blipFill>
        <p:spPr>
          <a:xfrm>
            <a:off x="101600" y="2690177"/>
            <a:ext cx="7772400" cy="1181977"/>
          </a:xfrm>
          <a:prstGeom prst="rect">
            <a:avLst/>
          </a:prstGeom>
        </p:spPr>
      </p:pic>
    </p:spTree>
    <p:extLst>
      <p:ext uri="{BB962C8B-B14F-4D97-AF65-F5344CB8AC3E}">
        <p14:creationId xmlns:p14="http://schemas.microsoft.com/office/powerpoint/2010/main" val="304378229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112</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How to observe the concentration blob?</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448435" y="2242548"/>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540000" y="1748985"/>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grpSp>
        <p:nvGrpSpPr>
          <p:cNvPr id="39" name="Group 38">
            <a:extLst>
              <a:ext uri="{FF2B5EF4-FFF2-40B4-BE49-F238E27FC236}">
                <a16:creationId xmlns:a16="http://schemas.microsoft.com/office/drawing/2014/main" id="{0E185244-45CE-EE5F-4D9A-E9B18C45BB3F}"/>
              </a:ext>
            </a:extLst>
          </p:cNvPr>
          <p:cNvGrpSpPr/>
          <p:nvPr/>
        </p:nvGrpSpPr>
        <p:grpSpPr>
          <a:xfrm>
            <a:off x="7035800" y="4906926"/>
            <a:ext cx="4065480" cy="3997080"/>
            <a:chOff x="6596339" y="2510054"/>
            <a:chExt cx="4065480" cy="3997080"/>
          </a:xfrm>
        </p:grpSpPr>
        <p:grpSp>
          <p:nvGrpSpPr>
            <p:cNvPr id="35" name="Group 34">
              <a:extLst>
                <a:ext uri="{FF2B5EF4-FFF2-40B4-BE49-F238E27FC236}">
                  <a16:creationId xmlns:a16="http://schemas.microsoft.com/office/drawing/2014/main" id="{A5BBE5A7-775E-D61F-EEAC-8F375548BACD}"/>
                </a:ext>
              </a:extLst>
            </p:cNvPr>
            <p:cNvGrpSpPr/>
            <p:nvPr/>
          </p:nvGrpSpPr>
          <p:grpSpPr>
            <a:xfrm>
              <a:off x="6596339" y="2510054"/>
              <a:ext cx="4065480" cy="3997080"/>
              <a:chOff x="6596339" y="2510054"/>
              <a:chExt cx="4065480" cy="399708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B5828DA-F214-8616-68CD-30FA23A54BA2}"/>
                      </a:ext>
                    </a:extLst>
                  </p14:cNvPr>
                  <p14:cNvContentPartPr/>
                  <p14:nvPr/>
                </p14:nvContentPartPr>
                <p14:xfrm>
                  <a:off x="7136339" y="2510054"/>
                  <a:ext cx="644400" cy="2156760"/>
                </p14:xfrm>
              </p:contentPart>
            </mc:Choice>
            <mc:Fallback xmlns="">
              <p:pic>
                <p:nvPicPr>
                  <p:cNvPr id="12" name="Ink 11">
                    <a:extLst>
                      <a:ext uri="{FF2B5EF4-FFF2-40B4-BE49-F238E27FC236}">
                        <a16:creationId xmlns:a16="http://schemas.microsoft.com/office/drawing/2014/main" id="{2B5828DA-F214-8616-68CD-30FA23A54BA2}"/>
                      </a:ext>
                    </a:extLst>
                  </p:cNvPr>
                  <p:cNvPicPr/>
                  <p:nvPr/>
                </p:nvPicPr>
                <p:blipFill>
                  <a:blip r:embed="rId4"/>
                  <a:stretch>
                    <a:fillRect/>
                  </a:stretch>
                </p:blipFill>
                <p:spPr>
                  <a:xfrm>
                    <a:off x="7118699" y="2492414"/>
                    <a:ext cx="680040" cy="2192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8D0B6F5B-B7CE-5919-0460-9F5CD71C330F}"/>
                      </a:ext>
                    </a:extLst>
                  </p14:cNvPr>
                  <p14:cNvContentPartPr/>
                  <p14:nvPr/>
                </p14:nvContentPartPr>
                <p14:xfrm>
                  <a:off x="6667979" y="2969774"/>
                  <a:ext cx="1968840" cy="1193040"/>
                </p14:xfrm>
              </p:contentPart>
            </mc:Choice>
            <mc:Fallback xmlns="">
              <p:pic>
                <p:nvPicPr>
                  <p:cNvPr id="14" name="Ink 13">
                    <a:extLst>
                      <a:ext uri="{FF2B5EF4-FFF2-40B4-BE49-F238E27FC236}">
                        <a16:creationId xmlns:a16="http://schemas.microsoft.com/office/drawing/2014/main" id="{8D0B6F5B-B7CE-5919-0460-9F5CD71C330F}"/>
                      </a:ext>
                    </a:extLst>
                  </p:cNvPr>
                  <p:cNvPicPr/>
                  <p:nvPr/>
                </p:nvPicPr>
                <p:blipFill>
                  <a:blip r:embed="rId6"/>
                  <a:stretch>
                    <a:fillRect/>
                  </a:stretch>
                </p:blipFill>
                <p:spPr>
                  <a:xfrm>
                    <a:off x="6649979" y="2951774"/>
                    <a:ext cx="2004480" cy="122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32BBB3A-FD81-EE70-BD4D-90A3245AB0D9}"/>
                      </a:ext>
                    </a:extLst>
                  </p14:cNvPr>
                  <p14:cNvContentPartPr/>
                  <p14:nvPr/>
                </p14:nvContentPartPr>
                <p14:xfrm>
                  <a:off x="7849859" y="3477734"/>
                  <a:ext cx="2588040" cy="1825920"/>
                </p14:xfrm>
              </p:contentPart>
            </mc:Choice>
            <mc:Fallback xmlns="">
              <p:pic>
                <p:nvPicPr>
                  <p:cNvPr id="16" name="Ink 15">
                    <a:extLst>
                      <a:ext uri="{FF2B5EF4-FFF2-40B4-BE49-F238E27FC236}">
                        <a16:creationId xmlns:a16="http://schemas.microsoft.com/office/drawing/2014/main" id="{932BBB3A-FD81-EE70-BD4D-90A3245AB0D9}"/>
                      </a:ext>
                    </a:extLst>
                  </p:cNvPr>
                  <p:cNvPicPr/>
                  <p:nvPr/>
                </p:nvPicPr>
                <p:blipFill>
                  <a:blip r:embed="rId8"/>
                  <a:stretch>
                    <a:fillRect/>
                  </a:stretch>
                </p:blipFill>
                <p:spPr>
                  <a:xfrm>
                    <a:off x="7831859" y="3460094"/>
                    <a:ext cx="2623680" cy="1861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204573B7-5B4A-0017-8A44-E265266DDEB1}"/>
                      </a:ext>
                    </a:extLst>
                  </p14:cNvPr>
                  <p14:cNvContentPartPr/>
                  <p14:nvPr/>
                </p14:nvContentPartPr>
                <p14:xfrm>
                  <a:off x="8123099" y="4121414"/>
                  <a:ext cx="1310400" cy="1769040"/>
                </p14:xfrm>
              </p:contentPart>
            </mc:Choice>
            <mc:Fallback xmlns="">
              <p:pic>
                <p:nvPicPr>
                  <p:cNvPr id="18" name="Ink 17">
                    <a:extLst>
                      <a:ext uri="{FF2B5EF4-FFF2-40B4-BE49-F238E27FC236}">
                        <a16:creationId xmlns:a16="http://schemas.microsoft.com/office/drawing/2014/main" id="{204573B7-5B4A-0017-8A44-E265266DDEB1}"/>
                      </a:ext>
                    </a:extLst>
                  </p:cNvPr>
                  <p:cNvPicPr/>
                  <p:nvPr/>
                </p:nvPicPr>
                <p:blipFill>
                  <a:blip r:embed="rId10"/>
                  <a:stretch>
                    <a:fillRect/>
                  </a:stretch>
                </p:blipFill>
                <p:spPr>
                  <a:xfrm>
                    <a:off x="8105459" y="4103774"/>
                    <a:ext cx="1346040" cy="180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B4E2A01C-D205-CB65-1948-EF0F81405815}"/>
                      </a:ext>
                    </a:extLst>
                  </p14:cNvPr>
                  <p14:cNvContentPartPr/>
                  <p14:nvPr/>
                </p14:nvContentPartPr>
                <p14:xfrm>
                  <a:off x="7235339" y="4182614"/>
                  <a:ext cx="1432800" cy="2059200"/>
                </p14:xfrm>
              </p:contentPart>
            </mc:Choice>
            <mc:Fallback xmlns="">
              <p:pic>
                <p:nvPicPr>
                  <p:cNvPr id="22" name="Ink 21">
                    <a:extLst>
                      <a:ext uri="{FF2B5EF4-FFF2-40B4-BE49-F238E27FC236}">
                        <a16:creationId xmlns:a16="http://schemas.microsoft.com/office/drawing/2014/main" id="{B4E2A01C-D205-CB65-1948-EF0F81405815}"/>
                      </a:ext>
                    </a:extLst>
                  </p:cNvPr>
                  <p:cNvPicPr/>
                  <p:nvPr/>
                </p:nvPicPr>
                <p:blipFill>
                  <a:blip r:embed="rId12"/>
                  <a:stretch>
                    <a:fillRect/>
                  </a:stretch>
                </p:blipFill>
                <p:spPr>
                  <a:xfrm>
                    <a:off x="7217699" y="4164974"/>
                    <a:ext cx="1468440" cy="209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CD53C254-0C8F-C00A-DDE1-7E49C87E1CAB}"/>
                      </a:ext>
                    </a:extLst>
                  </p14:cNvPr>
                  <p14:cNvContentPartPr/>
                  <p14:nvPr/>
                </p14:nvContentPartPr>
                <p14:xfrm>
                  <a:off x="6873539" y="3156974"/>
                  <a:ext cx="1619640" cy="2094840"/>
                </p14:xfrm>
              </p:contentPart>
            </mc:Choice>
            <mc:Fallback xmlns="">
              <p:pic>
                <p:nvPicPr>
                  <p:cNvPr id="24" name="Ink 23">
                    <a:extLst>
                      <a:ext uri="{FF2B5EF4-FFF2-40B4-BE49-F238E27FC236}">
                        <a16:creationId xmlns:a16="http://schemas.microsoft.com/office/drawing/2014/main" id="{CD53C254-0C8F-C00A-DDE1-7E49C87E1CAB}"/>
                      </a:ext>
                    </a:extLst>
                  </p:cNvPr>
                  <p:cNvPicPr/>
                  <p:nvPr/>
                </p:nvPicPr>
                <p:blipFill>
                  <a:blip r:embed="rId14"/>
                  <a:stretch>
                    <a:fillRect/>
                  </a:stretch>
                </p:blipFill>
                <p:spPr>
                  <a:xfrm>
                    <a:off x="6855539" y="3139334"/>
                    <a:ext cx="1655280" cy="2130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E02AE3A3-4D03-0B86-7F44-AC1BD8B799FE}"/>
                      </a:ext>
                    </a:extLst>
                  </p14:cNvPr>
                  <p14:cNvContentPartPr/>
                  <p14:nvPr/>
                </p14:nvContentPartPr>
                <p14:xfrm>
                  <a:off x="8843099" y="3440654"/>
                  <a:ext cx="1818720" cy="3066480"/>
                </p14:xfrm>
              </p:contentPart>
            </mc:Choice>
            <mc:Fallback xmlns="">
              <p:pic>
                <p:nvPicPr>
                  <p:cNvPr id="26" name="Ink 25">
                    <a:extLst>
                      <a:ext uri="{FF2B5EF4-FFF2-40B4-BE49-F238E27FC236}">
                        <a16:creationId xmlns:a16="http://schemas.microsoft.com/office/drawing/2014/main" id="{E02AE3A3-4D03-0B86-7F44-AC1BD8B799FE}"/>
                      </a:ext>
                    </a:extLst>
                  </p:cNvPr>
                  <p:cNvPicPr/>
                  <p:nvPr/>
                </p:nvPicPr>
                <p:blipFill>
                  <a:blip r:embed="rId16"/>
                  <a:stretch>
                    <a:fillRect/>
                  </a:stretch>
                </p:blipFill>
                <p:spPr>
                  <a:xfrm>
                    <a:off x="8825459" y="3422654"/>
                    <a:ext cx="1854360" cy="3102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2DE713ED-234E-D958-CC2F-B6C4756F6799}"/>
                      </a:ext>
                    </a:extLst>
                  </p14:cNvPr>
                  <p14:cNvContentPartPr/>
                  <p14:nvPr/>
                </p14:nvContentPartPr>
                <p14:xfrm>
                  <a:off x="7846619" y="2533814"/>
                  <a:ext cx="1415160" cy="2932200"/>
                </p14:xfrm>
              </p:contentPart>
            </mc:Choice>
            <mc:Fallback xmlns="">
              <p:pic>
                <p:nvPicPr>
                  <p:cNvPr id="28" name="Ink 27">
                    <a:extLst>
                      <a:ext uri="{FF2B5EF4-FFF2-40B4-BE49-F238E27FC236}">
                        <a16:creationId xmlns:a16="http://schemas.microsoft.com/office/drawing/2014/main" id="{2DE713ED-234E-D958-CC2F-B6C4756F6799}"/>
                      </a:ext>
                    </a:extLst>
                  </p:cNvPr>
                  <p:cNvPicPr/>
                  <p:nvPr/>
                </p:nvPicPr>
                <p:blipFill>
                  <a:blip r:embed="rId18"/>
                  <a:stretch>
                    <a:fillRect/>
                  </a:stretch>
                </p:blipFill>
                <p:spPr>
                  <a:xfrm>
                    <a:off x="7828979" y="2516174"/>
                    <a:ext cx="1450800" cy="2967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CFAF6F42-CA15-8341-EDB1-8D2E26CF2291}"/>
                      </a:ext>
                    </a:extLst>
                  </p14:cNvPr>
                  <p14:cNvContentPartPr/>
                  <p14:nvPr/>
                </p14:nvContentPartPr>
                <p14:xfrm>
                  <a:off x="6596339" y="3753494"/>
                  <a:ext cx="2010600" cy="1538640"/>
                </p14:xfrm>
              </p:contentPart>
            </mc:Choice>
            <mc:Fallback xmlns="">
              <p:pic>
                <p:nvPicPr>
                  <p:cNvPr id="30" name="Ink 29">
                    <a:extLst>
                      <a:ext uri="{FF2B5EF4-FFF2-40B4-BE49-F238E27FC236}">
                        <a16:creationId xmlns:a16="http://schemas.microsoft.com/office/drawing/2014/main" id="{CFAF6F42-CA15-8341-EDB1-8D2E26CF2291}"/>
                      </a:ext>
                    </a:extLst>
                  </p:cNvPr>
                  <p:cNvPicPr/>
                  <p:nvPr/>
                </p:nvPicPr>
                <p:blipFill>
                  <a:blip r:embed="rId20"/>
                  <a:stretch>
                    <a:fillRect/>
                  </a:stretch>
                </p:blipFill>
                <p:spPr>
                  <a:xfrm>
                    <a:off x="6578339" y="3735494"/>
                    <a:ext cx="2046240" cy="1574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51F5643B-7308-2DCE-F2E9-473953A1508D}"/>
                      </a:ext>
                    </a:extLst>
                  </p14:cNvPr>
                  <p14:cNvContentPartPr/>
                  <p14:nvPr/>
                </p14:nvContentPartPr>
                <p14:xfrm>
                  <a:off x="6840059" y="3750254"/>
                  <a:ext cx="2458080" cy="2025000"/>
                </p14:xfrm>
              </p:contentPart>
            </mc:Choice>
            <mc:Fallback xmlns="">
              <p:pic>
                <p:nvPicPr>
                  <p:cNvPr id="32" name="Ink 31">
                    <a:extLst>
                      <a:ext uri="{FF2B5EF4-FFF2-40B4-BE49-F238E27FC236}">
                        <a16:creationId xmlns:a16="http://schemas.microsoft.com/office/drawing/2014/main" id="{51F5643B-7308-2DCE-F2E9-473953A1508D}"/>
                      </a:ext>
                    </a:extLst>
                  </p:cNvPr>
                  <p:cNvPicPr/>
                  <p:nvPr/>
                </p:nvPicPr>
                <p:blipFill>
                  <a:blip r:embed="rId22"/>
                  <a:stretch>
                    <a:fillRect/>
                  </a:stretch>
                </p:blipFill>
                <p:spPr>
                  <a:xfrm>
                    <a:off x="6822059" y="3732254"/>
                    <a:ext cx="2493720" cy="2060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F0464AB3-ACB5-622B-30C9-F3CF6F374815}"/>
                      </a:ext>
                    </a:extLst>
                  </p14:cNvPr>
                  <p14:cNvContentPartPr/>
                  <p14:nvPr/>
                </p14:nvContentPartPr>
                <p14:xfrm>
                  <a:off x="7472939" y="2527334"/>
                  <a:ext cx="1459800" cy="3857400"/>
                </p14:xfrm>
              </p:contentPart>
            </mc:Choice>
            <mc:Fallback xmlns="">
              <p:pic>
                <p:nvPicPr>
                  <p:cNvPr id="34" name="Ink 33">
                    <a:extLst>
                      <a:ext uri="{FF2B5EF4-FFF2-40B4-BE49-F238E27FC236}">
                        <a16:creationId xmlns:a16="http://schemas.microsoft.com/office/drawing/2014/main" id="{F0464AB3-ACB5-622B-30C9-F3CF6F374815}"/>
                      </a:ext>
                    </a:extLst>
                  </p:cNvPr>
                  <p:cNvPicPr/>
                  <p:nvPr/>
                </p:nvPicPr>
                <p:blipFill>
                  <a:blip r:embed="rId24"/>
                  <a:stretch>
                    <a:fillRect/>
                  </a:stretch>
                </p:blipFill>
                <p:spPr>
                  <a:xfrm>
                    <a:off x="7454939" y="2509694"/>
                    <a:ext cx="1495440" cy="389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86E35165-09FA-3F6A-D640-F75E5275572B}"/>
                    </a:ext>
                  </a:extLst>
                </p14:cNvPr>
                <p14:cNvContentPartPr/>
                <p14:nvPr/>
              </p14:nvContentPartPr>
              <p14:xfrm>
                <a:off x="7510019" y="3007934"/>
                <a:ext cx="597240" cy="2665440"/>
              </p14:xfrm>
            </p:contentPart>
          </mc:Choice>
          <mc:Fallback xmlns="">
            <p:pic>
              <p:nvPicPr>
                <p:cNvPr id="36" name="Ink 35">
                  <a:extLst>
                    <a:ext uri="{FF2B5EF4-FFF2-40B4-BE49-F238E27FC236}">
                      <a16:creationId xmlns:a16="http://schemas.microsoft.com/office/drawing/2014/main" id="{86E35165-09FA-3F6A-D640-F75E5275572B}"/>
                    </a:ext>
                  </a:extLst>
                </p:cNvPr>
                <p:cNvPicPr/>
                <p:nvPr/>
              </p:nvPicPr>
              <p:blipFill>
                <a:blip r:embed="rId26"/>
                <a:stretch>
                  <a:fillRect/>
                </a:stretch>
              </p:blipFill>
              <p:spPr>
                <a:xfrm>
                  <a:off x="7492019" y="2989934"/>
                  <a:ext cx="632880" cy="2701080"/>
                </a:xfrm>
                <a:prstGeom prst="rect">
                  <a:avLst/>
                </a:prstGeom>
              </p:spPr>
            </p:pic>
          </mc:Fallback>
        </mc:AlternateContent>
      </p:grpSp>
      <p:sp>
        <p:nvSpPr>
          <p:cNvPr id="38" name="TextBox 37">
            <a:extLst>
              <a:ext uri="{FF2B5EF4-FFF2-40B4-BE49-F238E27FC236}">
                <a16:creationId xmlns:a16="http://schemas.microsoft.com/office/drawing/2014/main" id="{58D2D72B-CC0D-AD83-0779-5FDCCA3CED26}"/>
              </a:ext>
            </a:extLst>
          </p:cNvPr>
          <p:cNvSpPr txBox="1"/>
          <p:nvPr/>
        </p:nvSpPr>
        <p:spPr>
          <a:xfrm>
            <a:off x="5795496" y="1670539"/>
            <a:ext cx="650180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Contrast match the solvent with a mixture of deuterated and hydrogenous solvents</a:t>
            </a:r>
          </a:p>
          <a:p>
            <a:r>
              <a:rPr lang="en-US" dirty="0">
                <a:latin typeface="Times New Roman" panose="02020603050405020304" pitchFamily="18" charset="0"/>
                <a:cs typeface="Times New Roman" panose="02020603050405020304" pitchFamily="18" charset="0"/>
              </a:rPr>
              <a:t>Tag one chain by deuteration (1% of chains)</a:t>
            </a:r>
          </a:p>
        </p:txBody>
      </p:sp>
      <p:pic>
        <p:nvPicPr>
          <p:cNvPr id="40" name="Picture 39">
            <a:extLst>
              <a:ext uri="{FF2B5EF4-FFF2-40B4-BE49-F238E27FC236}">
                <a16:creationId xmlns:a16="http://schemas.microsoft.com/office/drawing/2014/main" id="{8C317C09-2887-0F2E-64D8-7330A1528BEE}"/>
              </a:ext>
            </a:extLst>
          </p:cNvPr>
          <p:cNvPicPr>
            <a:picLocks noChangeAspect="1"/>
          </p:cNvPicPr>
          <p:nvPr/>
        </p:nvPicPr>
        <p:blipFill>
          <a:blip r:embed="rId27"/>
          <a:stretch>
            <a:fillRect/>
          </a:stretch>
        </p:blipFill>
        <p:spPr>
          <a:xfrm rot="5400000">
            <a:off x="1423936" y="5337285"/>
            <a:ext cx="3440401" cy="4325432"/>
          </a:xfrm>
          <a:prstGeom prst="rect">
            <a:avLst/>
          </a:prstGeom>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178E160-CC3E-AE45-2768-C45A2809CCCE}"/>
                  </a:ext>
                </a:extLst>
              </p:cNvPr>
              <p:cNvSpPr txBox="1"/>
              <p:nvPr/>
            </p:nvSpPr>
            <p:spPr>
              <a:xfrm>
                <a:off x="5742756" y="3260687"/>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xmlns="">
          <p:sp>
            <p:nvSpPr>
              <p:cNvPr id="41" name="TextBox 40">
                <a:extLst>
                  <a:ext uri="{FF2B5EF4-FFF2-40B4-BE49-F238E27FC236}">
                    <a16:creationId xmlns:a16="http://schemas.microsoft.com/office/drawing/2014/main" id="{6178E160-CC3E-AE45-2768-C45A2809CCCE}"/>
                  </a:ext>
                </a:extLst>
              </p:cNvPr>
              <p:cNvSpPr txBox="1">
                <a:spLocks noRot="1" noChangeAspect="1" noMove="1" noResize="1" noEditPoints="1" noAdjustHandles="1" noChangeArrowheads="1" noChangeShapeType="1" noTextEdit="1"/>
              </p:cNvSpPr>
              <p:nvPr/>
            </p:nvSpPr>
            <p:spPr>
              <a:xfrm>
                <a:off x="5742756" y="3260687"/>
                <a:ext cx="6501808" cy="852093"/>
              </a:xfrm>
              <a:prstGeom prst="rect">
                <a:avLst/>
              </a:prstGeom>
              <a:blipFill>
                <a:blip r:embed="rId28"/>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393386018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113</a:t>
            </a:fld>
            <a:endParaRPr lang="en-US" dirty="0"/>
          </a:p>
        </p:txBody>
      </p:sp>
      <p:sp>
        <p:nvSpPr>
          <p:cNvPr id="5" name="TextBox 4">
            <a:extLst>
              <a:ext uri="{FF2B5EF4-FFF2-40B4-BE49-F238E27FC236}">
                <a16:creationId xmlns:a16="http://schemas.microsoft.com/office/drawing/2014/main" id="{86EC6EA0-6705-9D42-9374-C30B9464F0CC}"/>
              </a:ext>
            </a:extLst>
          </p:cNvPr>
          <p:cNvSpPr txBox="1"/>
          <p:nvPr/>
        </p:nvSpPr>
        <p:spPr>
          <a:xfrm>
            <a:off x="6079067" y="250007"/>
            <a:ext cx="5306483"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Two types of correlation: Mean Field and Specific Interactions are Experimentally Observed</a:t>
            </a:r>
          </a:p>
        </p:txBody>
      </p:sp>
      <p:pic>
        <p:nvPicPr>
          <p:cNvPr id="6" name="Picture 5" descr="Screen Shot 2014-10-15 at 10.40.45 AM.png">
            <a:extLst>
              <a:ext uri="{FF2B5EF4-FFF2-40B4-BE49-F238E27FC236}">
                <a16:creationId xmlns:a16="http://schemas.microsoft.com/office/drawing/2014/main" id="{99202A60-74DF-CB42-81A2-6DFDA9225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1452265"/>
            <a:ext cx="3434582" cy="8153400"/>
          </a:xfrm>
          <a:prstGeom prst="rect">
            <a:avLst/>
          </a:prstGeom>
        </p:spPr>
      </p:pic>
      <p:pic>
        <p:nvPicPr>
          <p:cNvPr id="7" name="Picture 6">
            <a:extLst>
              <a:ext uri="{FF2B5EF4-FFF2-40B4-BE49-F238E27FC236}">
                <a16:creationId xmlns:a16="http://schemas.microsoft.com/office/drawing/2014/main" id="{83909991-0F61-0547-8113-4F14AF6E2410}"/>
              </a:ext>
            </a:extLst>
          </p:cNvPr>
          <p:cNvPicPr>
            <a:picLocks noChangeAspect="1"/>
          </p:cNvPicPr>
          <p:nvPr/>
        </p:nvPicPr>
        <p:blipFill>
          <a:blip r:embed="rId3"/>
          <a:stretch>
            <a:fillRect/>
          </a:stretch>
        </p:blipFill>
        <p:spPr>
          <a:xfrm>
            <a:off x="4521200" y="3810000"/>
            <a:ext cx="7844463" cy="5010150"/>
          </a:xfrm>
          <a:prstGeom prst="rect">
            <a:avLst/>
          </a:prstGeom>
        </p:spPr>
      </p:pic>
      <p:pic>
        <p:nvPicPr>
          <p:cNvPr id="8" name="Picture 7">
            <a:extLst>
              <a:ext uri="{FF2B5EF4-FFF2-40B4-BE49-F238E27FC236}">
                <a16:creationId xmlns:a16="http://schemas.microsoft.com/office/drawing/2014/main" id="{B0654771-7045-A94E-BBE4-DB061EE57CD0}"/>
              </a:ext>
            </a:extLst>
          </p:cNvPr>
          <p:cNvPicPr>
            <a:picLocks noChangeAspect="1"/>
          </p:cNvPicPr>
          <p:nvPr/>
        </p:nvPicPr>
        <p:blipFill>
          <a:blip r:embed="rId4"/>
          <a:stretch>
            <a:fillRect/>
          </a:stretch>
        </p:blipFill>
        <p:spPr>
          <a:xfrm>
            <a:off x="6045200" y="1905000"/>
            <a:ext cx="5257800" cy="1754735"/>
          </a:xfrm>
          <a:prstGeom prst="rect">
            <a:avLst/>
          </a:prstGeom>
        </p:spPr>
      </p:pic>
      <p:pic>
        <p:nvPicPr>
          <p:cNvPr id="9" name="Picture 8" descr="Screen Shot 2014-10-15 at 10.43.12 AM.png">
            <a:extLst>
              <a:ext uri="{FF2B5EF4-FFF2-40B4-BE49-F238E27FC236}">
                <a16:creationId xmlns:a16="http://schemas.microsoft.com/office/drawing/2014/main" id="{AD152708-E967-C441-8D01-CA1761C4B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33" y="250007"/>
            <a:ext cx="4318534" cy="1127125"/>
          </a:xfrm>
          <a:prstGeom prst="rect">
            <a:avLst/>
          </a:prstGeom>
        </p:spPr>
      </p:pic>
    </p:spTree>
    <p:extLst>
      <p:ext uri="{BB962C8B-B14F-4D97-AF65-F5344CB8AC3E}">
        <p14:creationId xmlns:p14="http://schemas.microsoft.com/office/powerpoint/2010/main" val="379654715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114</a:t>
            </a:fld>
            <a:endParaRPr lang="en-US" dirty="0"/>
          </a:p>
        </p:txBody>
      </p:sp>
      <p:sp>
        <p:nvSpPr>
          <p:cNvPr id="5" name="TextBox 4">
            <a:extLst>
              <a:ext uri="{FF2B5EF4-FFF2-40B4-BE49-F238E27FC236}">
                <a16:creationId xmlns:a16="http://schemas.microsoft.com/office/drawing/2014/main" id="{86EC6EA0-6705-9D42-9374-C30B9464F0CC}"/>
              </a:ext>
            </a:extLst>
          </p:cNvPr>
          <p:cNvSpPr txBox="1"/>
          <p:nvPr/>
        </p:nvSpPr>
        <p:spPr>
          <a:xfrm>
            <a:off x="5664200" y="126821"/>
            <a:ext cx="6443133" cy="156966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These are related to Thermodynamics:</a:t>
            </a:r>
          </a:p>
          <a:p>
            <a:r>
              <a:rPr lang="en-US" b="1" dirty="0">
                <a:latin typeface="Times New Roman" panose="02020603050405020304" pitchFamily="18" charset="0"/>
                <a:cs typeface="Times New Roman" panose="02020603050405020304" pitchFamily="18" charset="0"/>
              </a:rPr>
              <a:t>Virial Coefficient = Mean Field = FH </a:t>
            </a:r>
            <a:r>
              <a:rPr lang="en-US" b="1" i="1" dirty="0">
                <a:latin typeface="Symbol" pitchFamily="2" charset="2"/>
                <a:cs typeface="Times New Roman" panose="02020603050405020304" pitchFamily="18" charset="0"/>
              </a:rPr>
              <a:t>c</a:t>
            </a:r>
          </a:p>
          <a:p>
            <a:r>
              <a:rPr lang="en-US" b="1" dirty="0">
                <a:latin typeface="Times New Roman" panose="02020603050405020304" pitchFamily="18" charset="0"/>
                <a:cs typeface="Times New Roman" panose="02020603050405020304" pitchFamily="18" charset="0"/>
              </a:rPr>
              <a:t>EOS like Van der Waals = Specific Interaction</a:t>
            </a:r>
          </a:p>
          <a:p>
            <a:r>
              <a:rPr lang="en-US" b="1" dirty="0">
                <a:latin typeface="Times New Roman" panose="02020603050405020304" pitchFamily="18" charset="0"/>
                <a:cs typeface="Times New Roman" panose="02020603050405020304" pitchFamily="18" charset="0"/>
              </a:rPr>
              <a:t>(There is overlap)</a:t>
            </a:r>
          </a:p>
        </p:txBody>
      </p:sp>
      <p:pic>
        <p:nvPicPr>
          <p:cNvPr id="6" name="Picture 5" descr="Screen Shot 2014-10-15 at 10.40.45 AM.png">
            <a:extLst>
              <a:ext uri="{FF2B5EF4-FFF2-40B4-BE49-F238E27FC236}">
                <a16:creationId xmlns:a16="http://schemas.microsoft.com/office/drawing/2014/main" id="{99202A60-74DF-CB42-81A2-6DFDA9225B5C}"/>
              </a:ext>
            </a:extLst>
          </p:cNvPr>
          <p:cNvPicPr>
            <a:picLocks noChangeAspect="1"/>
          </p:cNvPicPr>
          <p:nvPr/>
        </p:nvPicPr>
        <p:blipFill rotWithShape="1">
          <a:blip r:embed="rId2">
            <a:extLst>
              <a:ext uri="{28A0092B-C50C-407E-A947-70E740481C1C}">
                <a14:useLocalDpi xmlns:a14="http://schemas.microsoft.com/office/drawing/2010/main" val="0"/>
              </a:ext>
            </a:extLst>
          </a:blip>
          <a:srcRect b="67085"/>
          <a:stretch/>
        </p:blipFill>
        <p:spPr>
          <a:xfrm>
            <a:off x="711200" y="1696481"/>
            <a:ext cx="3434582" cy="2683720"/>
          </a:xfrm>
          <a:prstGeom prst="rect">
            <a:avLst/>
          </a:prstGeom>
        </p:spPr>
      </p:pic>
      <p:pic>
        <p:nvPicPr>
          <p:cNvPr id="7" name="Picture 6">
            <a:extLst>
              <a:ext uri="{FF2B5EF4-FFF2-40B4-BE49-F238E27FC236}">
                <a16:creationId xmlns:a16="http://schemas.microsoft.com/office/drawing/2014/main" id="{83909991-0F61-0547-8113-4F14AF6E2410}"/>
              </a:ext>
            </a:extLst>
          </p:cNvPr>
          <p:cNvPicPr>
            <a:picLocks noChangeAspect="1"/>
          </p:cNvPicPr>
          <p:nvPr/>
        </p:nvPicPr>
        <p:blipFill rotWithShape="1">
          <a:blip r:embed="rId3"/>
          <a:srcRect l="13600" t="48669" r="15489" b="14829"/>
          <a:stretch/>
        </p:blipFill>
        <p:spPr>
          <a:xfrm>
            <a:off x="5816600" y="2057400"/>
            <a:ext cx="5562601" cy="1828800"/>
          </a:xfrm>
          <a:prstGeom prst="rect">
            <a:avLst/>
          </a:prstGeom>
        </p:spPr>
      </p:pic>
      <p:pic>
        <p:nvPicPr>
          <p:cNvPr id="9" name="Picture 8" descr="Screen Shot 2014-10-15 at 10.43.12 AM.png">
            <a:extLst>
              <a:ext uri="{FF2B5EF4-FFF2-40B4-BE49-F238E27FC236}">
                <a16:creationId xmlns:a16="http://schemas.microsoft.com/office/drawing/2014/main" id="{AD152708-E967-C441-8D01-CA1761C4B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33" y="250007"/>
            <a:ext cx="4318534" cy="1127125"/>
          </a:xfrm>
          <a:prstGeom prst="rect">
            <a:avLst/>
          </a:prstGeom>
        </p:spPr>
      </p:pic>
      <p:pic>
        <p:nvPicPr>
          <p:cNvPr id="10" name="Picture 9">
            <a:extLst>
              <a:ext uri="{FF2B5EF4-FFF2-40B4-BE49-F238E27FC236}">
                <a16:creationId xmlns:a16="http://schemas.microsoft.com/office/drawing/2014/main" id="{B04EBB37-FFB0-3B3D-17E8-F518DF64F8A2}"/>
              </a:ext>
            </a:extLst>
          </p:cNvPr>
          <p:cNvPicPr>
            <a:picLocks noChangeAspect="1"/>
          </p:cNvPicPr>
          <p:nvPr/>
        </p:nvPicPr>
        <p:blipFill>
          <a:blip r:embed="rId5"/>
          <a:stretch>
            <a:fillRect/>
          </a:stretch>
        </p:blipFill>
        <p:spPr>
          <a:xfrm>
            <a:off x="975900" y="4380201"/>
            <a:ext cx="3200400" cy="3416300"/>
          </a:xfrm>
          <a:prstGeom prst="rect">
            <a:avLst/>
          </a:prstGeom>
        </p:spPr>
      </p:pic>
      <p:sp>
        <p:nvSpPr>
          <p:cNvPr id="11" name="TextBox 10">
            <a:extLst>
              <a:ext uri="{FF2B5EF4-FFF2-40B4-BE49-F238E27FC236}">
                <a16:creationId xmlns:a16="http://schemas.microsoft.com/office/drawing/2014/main" id="{CB995EAB-FCCF-4433-7C39-B0C62D53345D}"/>
              </a:ext>
            </a:extLst>
          </p:cNvPr>
          <p:cNvSpPr txBox="1"/>
          <p:nvPr/>
        </p:nvSpPr>
        <p:spPr>
          <a:xfrm>
            <a:off x="868374" y="8155528"/>
            <a:ext cx="2959465"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Non-woven fabric</a:t>
            </a:r>
          </a:p>
          <a:p>
            <a:r>
              <a:rPr lang="en-US" dirty="0">
                <a:latin typeface="Times New Roman" panose="02020603050405020304" pitchFamily="18" charset="0"/>
                <a:cs typeface="Times New Roman" panose="02020603050405020304" pitchFamily="18" charset="0"/>
              </a:rPr>
              <a:t> (fleece, tissue, paper)</a:t>
            </a:r>
          </a:p>
        </p:txBody>
      </p:sp>
      <p:pic>
        <p:nvPicPr>
          <p:cNvPr id="12" name="Picture 11">
            <a:extLst>
              <a:ext uri="{FF2B5EF4-FFF2-40B4-BE49-F238E27FC236}">
                <a16:creationId xmlns:a16="http://schemas.microsoft.com/office/drawing/2014/main" id="{09549860-F1CF-2427-52AA-14A3A91D2D54}"/>
              </a:ext>
            </a:extLst>
          </p:cNvPr>
          <p:cNvPicPr>
            <a:picLocks noChangeAspect="1"/>
          </p:cNvPicPr>
          <p:nvPr/>
        </p:nvPicPr>
        <p:blipFill>
          <a:blip r:embed="rId6"/>
          <a:stretch>
            <a:fillRect/>
          </a:stretch>
        </p:blipFill>
        <p:spPr>
          <a:xfrm>
            <a:off x="4435918" y="5080612"/>
            <a:ext cx="1586085" cy="1955041"/>
          </a:xfrm>
          <a:prstGeom prst="rect">
            <a:avLst/>
          </a:prstGeom>
        </p:spPr>
      </p:pic>
      <p:pic>
        <p:nvPicPr>
          <p:cNvPr id="13" name="Picture 12">
            <a:extLst>
              <a:ext uri="{FF2B5EF4-FFF2-40B4-BE49-F238E27FC236}">
                <a16:creationId xmlns:a16="http://schemas.microsoft.com/office/drawing/2014/main" id="{933D7873-3299-2ED9-3C12-66D4333522AB}"/>
              </a:ext>
            </a:extLst>
          </p:cNvPr>
          <p:cNvPicPr>
            <a:picLocks noChangeAspect="1"/>
          </p:cNvPicPr>
          <p:nvPr/>
        </p:nvPicPr>
        <p:blipFill>
          <a:blip r:embed="rId7"/>
          <a:stretch>
            <a:fillRect/>
          </a:stretch>
        </p:blipFill>
        <p:spPr>
          <a:xfrm>
            <a:off x="8596292" y="4678647"/>
            <a:ext cx="3739046" cy="2377508"/>
          </a:xfrm>
          <a:prstGeom prst="rect">
            <a:avLst/>
          </a:prstGeom>
        </p:spPr>
      </p:pic>
      <p:pic>
        <p:nvPicPr>
          <p:cNvPr id="14" name="Picture 13">
            <a:extLst>
              <a:ext uri="{FF2B5EF4-FFF2-40B4-BE49-F238E27FC236}">
                <a16:creationId xmlns:a16="http://schemas.microsoft.com/office/drawing/2014/main" id="{9553856E-EB21-6E15-AB29-963D7C516696}"/>
              </a:ext>
            </a:extLst>
          </p:cNvPr>
          <p:cNvPicPr>
            <a:picLocks noChangeAspect="1"/>
          </p:cNvPicPr>
          <p:nvPr/>
        </p:nvPicPr>
        <p:blipFill>
          <a:blip r:embed="rId8"/>
          <a:stretch>
            <a:fillRect/>
          </a:stretch>
        </p:blipFill>
        <p:spPr>
          <a:xfrm>
            <a:off x="6381750" y="5080612"/>
            <a:ext cx="1954924" cy="1828800"/>
          </a:xfrm>
          <a:prstGeom prst="rect">
            <a:avLst/>
          </a:prstGeom>
        </p:spPr>
      </p:pic>
      <p:sp>
        <p:nvSpPr>
          <p:cNvPr id="15" name="TextBox 14">
            <a:extLst>
              <a:ext uri="{FF2B5EF4-FFF2-40B4-BE49-F238E27FC236}">
                <a16:creationId xmlns:a16="http://schemas.microsoft.com/office/drawing/2014/main" id="{EC3A973C-CA02-BB65-09C1-CD49F9E967EF}"/>
              </a:ext>
            </a:extLst>
          </p:cNvPr>
          <p:cNvSpPr txBox="1"/>
          <p:nvPr/>
        </p:nvSpPr>
        <p:spPr>
          <a:xfrm>
            <a:off x="9779000" y="7925001"/>
            <a:ext cx="1048107"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Woven</a:t>
            </a:r>
          </a:p>
          <a:p>
            <a:r>
              <a:rPr lang="en-US" dirty="0">
                <a:latin typeface="Times New Roman" panose="02020603050405020304" pitchFamily="18" charset="0"/>
                <a:cs typeface="Times New Roman" panose="02020603050405020304" pitchFamily="18" charset="0"/>
              </a:rPr>
              <a:t>fabric</a:t>
            </a:r>
          </a:p>
        </p:txBody>
      </p:sp>
      <p:sp>
        <p:nvSpPr>
          <p:cNvPr id="16" name="TextBox 15">
            <a:extLst>
              <a:ext uri="{FF2B5EF4-FFF2-40B4-BE49-F238E27FC236}">
                <a16:creationId xmlns:a16="http://schemas.microsoft.com/office/drawing/2014/main" id="{45867109-41FD-16A0-CCBD-3B129D1A8DE9}"/>
              </a:ext>
            </a:extLst>
          </p:cNvPr>
          <p:cNvSpPr txBox="1"/>
          <p:nvPr/>
        </p:nvSpPr>
        <p:spPr>
          <a:xfrm>
            <a:off x="4659972" y="7257792"/>
            <a:ext cx="3900756"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large-scale (q =&gt; 0)</a:t>
            </a:r>
          </a:p>
          <a:p>
            <a:pPr algn="l"/>
            <a:r>
              <a:rPr lang="en-US" dirty="0">
                <a:latin typeface="Times New Roman" panose="02020603050405020304" pitchFamily="18" charset="0"/>
                <a:cs typeface="Times New Roman" panose="02020603050405020304" pitchFamily="18" charset="0"/>
              </a:rPr>
              <a:t>they appear the same.</a:t>
            </a:r>
          </a:p>
          <a:p>
            <a:pPr algn="l"/>
            <a:r>
              <a:rPr lang="en-US" dirty="0">
                <a:latin typeface="Times New Roman" panose="02020603050405020304" pitchFamily="18" charset="0"/>
                <a:cs typeface="Times New Roman" panose="02020603050405020304" pitchFamily="18" charset="0"/>
              </a:rPr>
              <a:t>We expect I/</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(q=&gt;0) to drop at higher concentrations as a measure of 1/</a:t>
            </a:r>
            <a:r>
              <a:rPr lang="en-US" dirty="0">
                <a:latin typeface="Symbol" pitchFamily="2" charset="2"/>
                <a:cs typeface="Times New Roman" panose="02020603050405020304" pitchFamily="18" charset="0"/>
              </a:rPr>
              <a:t>(f </a:t>
            </a:r>
            <a:r>
              <a:rPr lang="en-US"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for both.</a:t>
            </a:r>
          </a:p>
        </p:txBody>
      </p:sp>
    </p:spTree>
    <p:extLst>
      <p:ext uri="{BB962C8B-B14F-4D97-AF65-F5344CB8AC3E}">
        <p14:creationId xmlns:p14="http://schemas.microsoft.com/office/powerpoint/2010/main" val="102203844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3C7266-E5B3-4ED0-A951-AF4676C2962B}"/>
              </a:ext>
            </a:extLst>
          </p:cNvPr>
          <p:cNvPicPr>
            <a:picLocks noGrp="1" noChangeAspect="1"/>
          </p:cNvPicPr>
          <p:nvPr>
            <p:ph idx="1"/>
          </p:nvPr>
        </p:nvPicPr>
        <p:blipFill>
          <a:blip r:embed="rId2"/>
          <a:stretch>
            <a:fillRect/>
          </a:stretch>
        </p:blipFill>
        <p:spPr>
          <a:xfrm>
            <a:off x="626172" y="3276937"/>
            <a:ext cx="4572000" cy="4419600"/>
          </a:xfrm>
        </p:spPr>
      </p:pic>
      <p:sp>
        <p:nvSpPr>
          <p:cNvPr id="4" name="Slide Number Placeholder 3">
            <a:extLst>
              <a:ext uri="{FF2B5EF4-FFF2-40B4-BE49-F238E27FC236}">
                <a16:creationId xmlns:a16="http://schemas.microsoft.com/office/drawing/2014/main" id="{F14D413F-04E1-4B82-80C1-6EB66E5952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492F2C-DCAB-4C60-B80E-03AC60493A1C}" type="slidenum">
              <a:rPr lang="en-US" smtClean="0"/>
              <a:pPr/>
              <a:t>115</a:t>
            </a:fld>
            <a:endParaRPr lang="en-US"/>
          </a:p>
        </p:txBody>
      </p:sp>
      <p:pic>
        <p:nvPicPr>
          <p:cNvPr id="8" name="Picture 7">
            <a:extLst>
              <a:ext uri="{FF2B5EF4-FFF2-40B4-BE49-F238E27FC236}">
                <a16:creationId xmlns:a16="http://schemas.microsoft.com/office/drawing/2014/main" id="{6794E196-24FE-4808-B3B1-BF2839C4B4AD}"/>
              </a:ext>
            </a:extLst>
          </p:cNvPr>
          <p:cNvPicPr>
            <a:picLocks noChangeAspect="1"/>
          </p:cNvPicPr>
          <p:nvPr/>
        </p:nvPicPr>
        <p:blipFill>
          <a:blip r:embed="rId3"/>
          <a:stretch>
            <a:fillRect/>
          </a:stretch>
        </p:blipFill>
        <p:spPr>
          <a:xfrm>
            <a:off x="5114229" y="3024967"/>
            <a:ext cx="7264400" cy="4368800"/>
          </a:xfrm>
          <a:prstGeom prst="rect">
            <a:avLst/>
          </a:prstGeom>
        </p:spPr>
      </p:pic>
      <p:sp>
        <p:nvSpPr>
          <p:cNvPr id="9" name="TextBox 8">
            <a:extLst>
              <a:ext uri="{FF2B5EF4-FFF2-40B4-BE49-F238E27FC236}">
                <a16:creationId xmlns:a16="http://schemas.microsoft.com/office/drawing/2014/main" id="{DE818422-7DB6-4528-B222-6E0FA58D27C7}"/>
              </a:ext>
            </a:extLst>
          </p:cNvPr>
          <p:cNvSpPr txBox="1"/>
          <p:nvPr/>
        </p:nvSpPr>
        <p:spPr>
          <a:xfrm>
            <a:off x="782080" y="1864853"/>
            <a:ext cx="11790369" cy="683264"/>
          </a:xfrm>
          <a:prstGeom prst="rect">
            <a:avLst/>
          </a:prstGeom>
          <a:noFill/>
        </p:spPr>
        <p:txBody>
          <a:bodyPr wrap="square">
            <a:spAutoFit/>
          </a:bodyPr>
          <a:lstStyle/>
          <a:p>
            <a:r>
              <a:rPr lang="en-US" sz="3840" b="1" dirty="0">
                <a:latin typeface="Arial" panose="020B0604020202020204" pitchFamily="34" charset="0"/>
                <a:cs typeface="Arial" panose="020B0604020202020204" pitchFamily="34" charset="0"/>
              </a:rPr>
              <a:t>Critical ordering concentration</a:t>
            </a:r>
          </a:p>
        </p:txBody>
      </p:sp>
      <p:sp>
        <p:nvSpPr>
          <p:cNvPr id="10" name="Rectangle 9">
            <a:extLst>
              <a:ext uri="{FF2B5EF4-FFF2-40B4-BE49-F238E27FC236}">
                <a16:creationId xmlns:a16="http://schemas.microsoft.com/office/drawing/2014/main" id="{31289524-77C3-42E8-B9FE-5584855E75D9}"/>
              </a:ext>
            </a:extLst>
          </p:cNvPr>
          <p:cNvSpPr/>
          <p:nvPr/>
        </p:nvSpPr>
        <p:spPr>
          <a:xfrm>
            <a:off x="175762" y="7777708"/>
            <a:ext cx="10292080" cy="437043"/>
          </a:xfrm>
          <a:prstGeom prst="rect">
            <a:avLst/>
          </a:prstGeom>
        </p:spPr>
        <p:txBody>
          <a:bodyPr wrap="square">
            <a:spAutoFit/>
          </a:bodyPr>
          <a:lstStyle/>
          <a:p>
            <a:r>
              <a:rPr lang="en-US" sz="1120" dirty="0">
                <a:solidFill>
                  <a:srgbClr val="222222"/>
                </a:solidFill>
                <a:latin typeface="Arial" panose="020B0604020202020204" pitchFamily="34" charset="0"/>
                <a:cs typeface="Arial" panose="020B0604020202020204" pitchFamily="34" charset="0"/>
              </a:rPr>
              <a:t>Rishi, K.; Pallerla, L.; Beaucage, G.; Tang, A. Dispersion of Surface-Modified, Aggregated, Fumed Silica in Polymer Nanocomposites. J. Appl. Phys. 2020, 127 (17), 174702.</a:t>
            </a:r>
          </a:p>
        </p:txBody>
      </p:sp>
      <p:pic>
        <p:nvPicPr>
          <p:cNvPr id="2" name="Picture 1" descr="Screen Shot 2014-10-15 at 10.40.45 AM.png">
            <a:extLst>
              <a:ext uri="{FF2B5EF4-FFF2-40B4-BE49-F238E27FC236}">
                <a16:creationId xmlns:a16="http://schemas.microsoft.com/office/drawing/2014/main" id="{A83987BB-9C8C-43FB-B36F-3D93E62D1E4D}"/>
              </a:ext>
            </a:extLst>
          </p:cNvPr>
          <p:cNvPicPr>
            <a:picLocks noChangeAspect="1"/>
          </p:cNvPicPr>
          <p:nvPr/>
        </p:nvPicPr>
        <p:blipFill rotWithShape="1">
          <a:blip r:embed="rId4">
            <a:extLst>
              <a:ext uri="{28A0092B-C50C-407E-A947-70E740481C1C}">
                <a14:useLocalDpi xmlns:a14="http://schemas.microsoft.com/office/drawing/2010/main" val="0"/>
              </a:ext>
            </a:extLst>
          </a:blip>
          <a:srcRect b="67085"/>
          <a:stretch/>
        </p:blipFill>
        <p:spPr>
          <a:xfrm>
            <a:off x="7096509" y="713530"/>
            <a:ext cx="3434582" cy="2683720"/>
          </a:xfrm>
          <a:prstGeom prst="rect">
            <a:avLst/>
          </a:prstGeom>
        </p:spPr>
      </p:pic>
    </p:spTree>
    <p:extLst>
      <p:ext uri="{BB962C8B-B14F-4D97-AF65-F5344CB8AC3E}">
        <p14:creationId xmlns:p14="http://schemas.microsoft.com/office/powerpoint/2010/main" val="41276837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116</a:t>
            </a:fld>
            <a:endParaRPr lang="en-US" dirty="0"/>
          </a:p>
        </p:txBody>
      </p:sp>
      <p:pic>
        <p:nvPicPr>
          <p:cNvPr id="2" name="Picture 1">
            <a:extLst>
              <a:ext uri="{FF2B5EF4-FFF2-40B4-BE49-F238E27FC236}">
                <a16:creationId xmlns:a16="http://schemas.microsoft.com/office/drawing/2014/main" id="{00D0304E-4A6C-564C-99DD-37BDF1F90072}"/>
              </a:ext>
            </a:extLst>
          </p:cNvPr>
          <p:cNvPicPr>
            <a:picLocks noChangeAspect="1"/>
          </p:cNvPicPr>
          <p:nvPr/>
        </p:nvPicPr>
        <p:blipFill>
          <a:blip r:embed="rId2"/>
          <a:stretch>
            <a:fillRect/>
          </a:stretch>
        </p:blipFill>
        <p:spPr>
          <a:xfrm>
            <a:off x="330200" y="533400"/>
            <a:ext cx="6508750" cy="2172226"/>
          </a:xfrm>
          <a:prstGeom prst="rect">
            <a:avLst/>
          </a:prstGeom>
        </p:spPr>
      </p:pic>
      <p:pic>
        <p:nvPicPr>
          <p:cNvPr id="3" name="Picture 2">
            <a:extLst>
              <a:ext uri="{FF2B5EF4-FFF2-40B4-BE49-F238E27FC236}">
                <a16:creationId xmlns:a16="http://schemas.microsoft.com/office/drawing/2014/main" id="{77ABF0CC-5150-1746-9F4A-D1B492895D47}"/>
              </a:ext>
            </a:extLst>
          </p:cNvPr>
          <p:cNvPicPr>
            <a:picLocks noChangeAspect="1"/>
          </p:cNvPicPr>
          <p:nvPr/>
        </p:nvPicPr>
        <p:blipFill>
          <a:blip r:embed="rId3"/>
          <a:stretch>
            <a:fillRect/>
          </a:stretch>
        </p:blipFill>
        <p:spPr>
          <a:xfrm>
            <a:off x="1811674" y="3141133"/>
            <a:ext cx="3901966" cy="685800"/>
          </a:xfrm>
          <a:prstGeom prst="rect">
            <a:avLst/>
          </a:prstGeom>
        </p:spPr>
      </p:pic>
      <p:pic>
        <p:nvPicPr>
          <p:cNvPr id="5" name="Picture 4">
            <a:extLst>
              <a:ext uri="{FF2B5EF4-FFF2-40B4-BE49-F238E27FC236}">
                <a16:creationId xmlns:a16="http://schemas.microsoft.com/office/drawing/2014/main" id="{F61D4DF6-9712-F946-AAA1-3237B915FF24}"/>
              </a:ext>
            </a:extLst>
          </p:cNvPr>
          <p:cNvPicPr>
            <a:picLocks noChangeAspect="1"/>
          </p:cNvPicPr>
          <p:nvPr/>
        </p:nvPicPr>
        <p:blipFill>
          <a:blip r:embed="rId4"/>
          <a:stretch>
            <a:fillRect/>
          </a:stretch>
        </p:blipFill>
        <p:spPr>
          <a:xfrm>
            <a:off x="1202074" y="3979333"/>
            <a:ext cx="5425209" cy="1409700"/>
          </a:xfrm>
          <a:prstGeom prst="rect">
            <a:avLst/>
          </a:prstGeom>
        </p:spPr>
      </p:pic>
      <p:pic>
        <p:nvPicPr>
          <p:cNvPr id="6" name="Picture 5">
            <a:extLst>
              <a:ext uri="{FF2B5EF4-FFF2-40B4-BE49-F238E27FC236}">
                <a16:creationId xmlns:a16="http://schemas.microsoft.com/office/drawing/2014/main" id="{BDA6FA5B-CCC7-C449-BF07-DB01FA91FBF5}"/>
              </a:ext>
            </a:extLst>
          </p:cNvPr>
          <p:cNvPicPr>
            <a:picLocks noChangeAspect="1"/>
          </p:cNvPicPr>
          <p:nvPr/>
        </p:nvPicPr>
        <p:blipFill rotWithShape="1">
          <a:blip r:embed="rId5"/>
          <a:srcRect t="11321"/>
          <a:stretch/>
        </p:blipFill>
        <p:spPr>
          <a:xfrm>
            <a:off x="1347416" y="5541433"/>
            <a:ext cx="4830482" cy="1193800"/>
          </a:xfrm>
          <a:prstGeom prst="rect">
            <a:avLst/>
          </a:prstGeom>
        </p:spPr>
      </p:pic>
      <p:pic>
        <p:nvPicPr>
          <p:cNvPr id="7" name="Picture 6">
            <a:extLst>
              <a:ext uri="{FF2B5EF4-FFF2-40B4-BE49-F238E27FC236}">
                <a16:creationId xmlns:a16="http://schemas.microsoft.com/office/drawing/2014/main" id="{95EBCD2F-B73E-D540-9D4B-4F0981691D6A}"/>
              </a:ext>
            </a:extLst>
          </p:cNvPr>
          <p:cNvPicPr>
            <a:picLocks noChangeAspect="1"/>
          </p:cNvPicPr>
          <p:nvPr/>
        </p:nvPicPr>
        <p:blipFill>
          <a:blip r:embed="rId6"/>
          <a:stretch>
            <a:fillRect/>
          </a:stretch>
        </p:blipFill>
        <p:spPr>
          <a:xfrm>
            <a:off x="7340600" y="1350433"/>
            <a:ext cx="5257114" cy="4267200"/>
          </a:xfrm>
          <a:prstGeom prst="rect">
            <a:avLst/>
          </a:prstGeom>
        </p:spPr>
      </p:pic>
      <p:pic>
        <p:nvPicPr>
          <p:cNvPr id="8" name="Picture 7">
            <a:extLst>
              <a:ext uri="{FF2B5EF4-FFF2-40B4-BE49-F238E27FC236}">
                <a16:creationId xmlns:a16="http://schemas.microsoft.com/office/drawing/2014/main" id="{F9587CED-65AE-3244-9761-A2A3A72F009B}"/>
              </a:ext>
            </a:extLst>
          </p:cNvPr>
          <p:cNvPicPr>
            <a:picLocks noChangeAspect="1"/>
          </p:cNvPicPr>
          <p:nvPr/>
        </p:nvPicPr>
        <p:blipFill>
          <a:blip r:embed="rId7"/>
          <a:stretch>
            <a:fillRect/>
          </a:stretch>
        </p:blipFill>
        <p:spPr>
          <a:xfrm>
            <a:off x="2159000" y="6904566"/>
            <a:ext cx="2641242" cy="1189567"/>
          </a:xfrm>
          <a:prstGeom prst="rect">
            <a:avLst/>
          </a:prstGeom>
        </p:spPr>
      </p:pic>
    </p:spTree>
    <p:extLst>
      <p:ext uri="{BB962C8B-B14F-4D97-AF65-F5344CB8AC3E}">
        <p14:creationId xmlns:p14="http://schemas.microsoft.com/office/powerpoint/2010/main" val="255365609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117</a:t>
            </a:fld>
            <a:endParaRPr lang="en-US" dirty="0"/>
          </a:p>
        </p:txBody>
      </p:sp>
      <p:pic>
        <p:nvPicPr>
          <p:cNvPr id="2" name="Picture 1">
            <a:extLst>
              <a:ext uri="{FF2B5EF4-FFF2-40B4-BE49-F238E27FC236}">
                <a16:creationId xmlns:a16="http://schemas.microsoft.com/office/drawing/2014/main" id="{00D0304E-4A6C-564C-99DD-37BDF1F90072}"/>
              </a:ext>
            </a:extLst>
          </p:cNvPr>
          <p:cNvPicPr>
            <a:picLocks noChangeAspect="1"/>
          </p:cNvPicPr>
          <p:nvPr/>
        </p:nvPicPr>
        <p:blipFill>
          <a:blip r:embed="rId2"/>
          <a:stretch>
            <a:fillRect/>
          </a:stretch>
        </p:blipFill>
        <p:spPr>
          <a:xfrm>
            <a:off x="330200" y="533400"/>
            <a:ext cx="6508750" cy="2172226"/>
          </a:xfrm>
          <a:prstGeom prst="rect">
            <a:avLst/>
          </a:prstGeom>
        </p:spPr>
      </p:pic>
      <p:pic>
        <p:nvPicPr>
          <p:cNvPr id="3" name="Picture 2">
            <a:extLst>
              <a:ext uri="{FF2B5EF4-FFF2-40B4-BE49-F238E27FC236}">
                <a16:creationId xmlns:a16="http://schemas.microsoft.com/office/drawing/2014/main" id="{77ABF0CC-5150-1746-9F4A-D1B492895D47}"/>
              </a:ext>
            </a:extLst>
          </p:cNvPr>
          <p:cNvPicPr>
            <a:picLocks noChangeAspect="1"/>
          </p:cNvPicPr>
          <p:nvPr/>
        </p:nvPicPr>
        <p:blipFill>
          <a:blip r:embed="rId3"/>
          <a:stretch>
            <a:fillRect/>
          </a:stretch>
        </p:blipFill>
        <p:spPr>
          <a:xfrm>
            <a:off x="1811674" y="3141133"/>
            <a:ext cx="3901966" cy="685800"/>
          </a:xfrm>
          <a:prstGeom prst="rect">
            <a:avLst/>
          </a:prstGeom>
        </p:spPr>
      </p:pic>
      <p:pic>
        <p:nvPicPr>
          <p:cNvPr id="5" name="Picture 4">
            <a:extLst>
              <a:ext uri="{FF2B5EF4-FFF2-40B4-BE49-F238E27FC236}">
                <a16:creationId xmlns:a16="http://schemas.microsoft.com/office/drawing/2014/main" id="{F61D4DF6-9712-F946-AAA1-3237B915FF24}"/>
              </a:ext>
            </a:extLst>
          </p:cNvPr>
          <p:cNvPicPr>
            <a:picLocks noChangeAspect="1"/>
          </p:cNvPicPr>
          <p:nvPr/>
        </p:nvPicPr>
        <p:blipFill>
          <a:blip r:embed="rId4"/>
          <a:stretch>
            <a:fillRect/>
          </a:stretch>
        </p:blipFill>
        <p:spPr>
          <a:xfrm>
            <a:off x="1202074" y="3979333"/>
            <a:ext cx="5425209" cy="1409700"/>
          </a:xfrm>
          <a:prstGeom prst="rect">
            <a:avLst/>
          </a:prstGeom>
        </p:spPr>
      </p:pic>
      <p:pic>
        <p:nvPicPr>
          <p:cNvPr id="6" name="Picture 5">
            <a:extLst>
              <a:ext uri="{FF2B5EF4-FFF2-40B4-BE49-F238E27FC236}">
                <a16:creationId xmlns:a16="http://schemas.microsoft.com/office/drawing/2014/main" id="{BDA6FA5B-CCC7-C449-BF07-DB01FA91FBF5}"/>
              </a:ext>
            </a:extLst>
          </p:cNvPr>
          <p:cNvPicPr>
            <a:picLocks noChangeAspect="1"/>
          </p:cNvPicPr>
          <p:nvPr/>
        </p:nvPicPr>
        <p:blipFill rotWithShape="1">
          <a:blip r:embed="rId5"/>
          <a:srcRect t="11321"/>
          <a:stretch/>
        </p:blipFill>
        <p:spPr>
          <a:xfrm>
            <a:off x="1347416" y="5541433"/>
            <a:ext cx="4830482" cy="1193800"/>
          </a:xfrm>
          <a:prstGeom prst="rect">
            <a:avLst/>
          </a:prstGeom>
        </p:spPr>
      </p:pic>
      <p:pic>
        <p:nvPicPr>
          <p:cNvPr id="7" name="Picture 6">
            <a:extLst>
              <a:ext uri="{FF2B5EF4-FFF2-40B4-BE49-F238E27FC236}">
                <a16:creationId xmlns:a16="http://schemas.microsoft.com/office/drawing/2014/main" id="{95EBCD2F-B73E-D540-9D4B-4F0981691D6A}"/>
              </a:ext>
            </a:extLst>
          </p:cNvPr>
          <p:cNvPicPr>
            <a:picLocks noChangeAspect="1"/>
          </p:cNvPicPr>
          <p:nvPr/>
        </p:nvPicPr>
        <p:blipFill>
          <a:blip r:embed="rId6"/>
          <a:stretch>
            <a:fillRect/>
          </a:stretch>
        </p:blipFill>
        <p:spPr>
          <a:xfrm>
            <a:off x="7340600" y="1350433"/>
            <a:ext cx="5257114" cy="4267200"/>
          </a:xfrm>
          <a:prstGeom prst="rect">
            <a:avLst/>
          </a:prstGeom>
        </p:spPr>
      </p:pic>
      <p:pic>
        <p:nvPicPr>
          <p:cNvPr id="8" name="Picture 7">
            <a:extLst>
              <a:ext uri="{FF2B5EF4-FFF2-40B4-BE49-F238E27FC236}">
                <a16:creationId xmlns:a16="http://schemas.microsoft.com/office/drawing/2014/main" id="{F9587CED-65AE-3244-9761-A2A3A72F009B}"/>
              </a:ext>
            </a:extLst>
          </p:cNvPr>
          <p:cNvPicPr>
            <a:picLocks noChangeAspect="1"/>
          </p:cNvPicPr>
          <p:nvPr/>
        </p:nvPicPr>
        <p:blipFill>
          <a:blip r:embed="rId7"/>
          <a:stretch>
            <a:fillRect/>
          </a:stretch>
        </p:blipFill>
        <p:spPr>
          <a:xfrm>
            <a:off x="2159000" y="6904566"/>
            <a:ext cx="2641242" cy="1189567"/>
          </a:xfrm>
          <a:prstGeom prst="rect">
            <a:avLst/>
          </a:prstGeom>
        </p:spPr>
      </p:pic>
      <p:pic>
        <p:nvPicPr>
          <p:cNvPr id="9" name="Picture 8">
            <a:extLst>
              <a:ext uri="{FF2B5EF4-FFF2-40B4-BE49-F238E27FC236}">
                <a16:creationId xmlns:a16="http://schemas.microsoft.com/office/drawing/2014/main" id="{84503D62-1C25-904E-B1B2-B0E7603338A1}"/>
              </a:ext>
            </a:extLst>
          </p:cNvPr>
          <p:cNvPicPr>
            <a:picLocks noChangeAspect="1"/>
          </p:cNvPicPr>
          <p:nvPr/>
        </p:nvPicPr>
        <p:blipFill>
          <a:blip r:embed="rId8"/>
          <a:stretch>
            <a:fillRect/>
          </a:stretch>
        </p:blipFill>
        <p:spPr>
          <a:xfrm>
            <a:off x="7569200" y="6062133"/>
            <a:ext cx="3479800" cy="673100"/>
          </a:xfrm>
          <a:prstGeom prst="rect">
            <a:avLst/>
          </a:prstGeom>
        </p:spPr>
      </p:pic>
      <p:pic>
        <p:nvPicPr>
          <p:cNvPr id="10" name="Picture 9">
            <a:extLst>
              <a:ext uri="{FF2B5EF4-FFF2-40B4-BE49-F238E27FC236}">
                <a16:creationId xmlns:a16="http://schemas.microsoft.com/office/drawing/2014/main" id="{DE39D08B-4507-DE4A-8ADC-E32B6095AE81}"/>
              </a:ext>
            </a:extLst>
          </p:cNvPr>
          <p:cNvPicPr>
            <a:picLocks noChangeAspect="1"/>
          </p:cNvPicPr>
          <p:nvPr/>
        </p:nvPicPr>
        <p:blipFill>
          <a:blip r:embed="rId9"/>
          <a:stretch>
            <a:fillRect/>
          </a:stretch>
        </p:blipFill>
        <p:spPr>
          <a:xfrm>
            <a:off x="7645400" y="6824133"/>
            <a:ext cx="3403600" cy="711200"/>
          </a:xfrm>
          <a:prstGeom prst="rect">
            <a:avLst/>
          </a:prstGeom>
        </p:spPr>
      </p:pic>
    </p:spTree>
    <p:extLst>
      <p:ext uri="{BB962C8B-B14F-4D97-AF65-F5344CB8AC3E}">
        <p14:creationId xmlns:p14="http://schemas.microsoft.com/office/powerpoint/2010/main" val="23996963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118</a:t>
            </a:fld>
            <a:endParaRPr lang="en-US" dirty="0"/>
          </a:p>
        </p:txBody>
      </p:sp>
      <p:pic>
        <p:nvPicPr>
          <p:cNvPr id="2" name="Picture 1">
            <a:extLst>
              <a:ext uri="{FF2B5EF4-FFF2-40B4-BE49-F238E27FC236}">
                <a16:creationId xmlns:a16="http://schemas.microsoft.com/office/drawing/2014/main" id="{BADE0E8C-7475-9D47-B86B-BF445899D723}"/>
              </a:ext>
            </a:extLst>
          </p:cNvPr>
          <p:cNvPicPr>
            <a:picLocks noChangeAspect="1"/>
          </p:cNvPicPr>
          <p:nvPr/>
        </p:nvPicPr>
        <p:blipFill>
          <a:blip r:embed="rId2"/>
          <a:stretch>
            <a:fillRect/>
          </a:stretch>
        </p:blipFill>
        <p:spPr>
          <a:xfrm>
            <a:off x="1441450" y="838200"/>
            <a:ext cx="6521302" cy="3505200"/>
          </a:xfrm>
          <a:prstGeom prst="rect">
            <a:avLst/>
          </a:prstGeom>
        </p:spPr>
      </p:pic>
      <p:pic>
        <p:nvPicPr>
          <p:cNvPr id="3" name="Picture 2">
            <a:extLst>
              <a:ext uri="{FF2B5EF4-FFF2-40B4-BE49-F238E27FC236}">
                <a16:creationId xmlns:a16="http://schemas.microsoft.com/office/drawing/2014/main" id="{C7E4BA7E-C02F-D448-AF31-07C7F77215A2}"/>
              </a:ext>
            </a:extLst>
          </p:cNvPr>
          <p:cNvPicPr>
            <a:picLocks noChangeAspect="1"/>
          </p:cNvPicPr>
          <p:nvPr/>
        </p:nvPicPr>
        <p:blipFill>
          <a:blip r:embed="rId3"/>
          <a:stretch>
            <a:fillRect/>
          </a:stretch>
        </p:blipFill>
        <p:spPr>
          <a:xfrm>
            <a:off x="2463800" y="4648200"/>
            <a:ext cx="4370717" cy="1219200"/>
          </a:xfrm>
          <a:prstGeom prst="rect">
            <a:avLst/>
          </a:prstGeom>
        </p:spPr>
      </p:pic>
      <p:pic>
        <p:nvPicPr>
          <p:cNvPr id="5" name="Picture 4">
            <a:extLst>
              <a:ext uri="{FF2B5EF4-FFF2-40B4-BE49-F238E27FC236}">
                <a16:creationId xmlns:a16="http://schemas.microsoft.com/office/drawing/2014/main" id="{539EADE4-71B1-DF45-8B90-E55CD92ADA04}"/>
              </a:ext>
            </a:extLst>
          </p:cNvPr>
          <p:cNvPicPr>
            <a:picLocks noChangeAspect="1"/>
          </p:cNvPicPr>
          <p:nvPr/>
        </p:nvPicPr>
        <p:blipFill>
          <a:blip r:embed="rId4"/>
          <a:stretch>
            <a:fillRect/>
          </a:stretch>
        </p:blipFill>
        <p:spPr>
          <a:xfrm>
            <a:off x="2225601" y="6216650"/>
            <a:ext cx="4953000" cy="2832100"/>
          </a:xfrm>
          <a:prstGeom prst="rect">
            <a:avLst/>
          </a:prstGeom>
        </p:spPr>
      </p:pic>
    </p:spTree>
    <p:extLst>
      <p:ext uri="{BB962C8B-B14F-4D97-AF65-F5344CB8AC3E}">
        <p14:creationId xmlns:p14="http://schemas.microsoft.com/office/powerpoint/2010/main" val="330460841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119</a:t>
            </a:fld>
            <a:endParaRPr lang="en-US" dirty="0"/>
          </a:p>
        </p:txBody>
      </p:sp>
      <p:pic>
        <p:nvPicPr>
          <p:cNvPr id="2" name="Picture 1">
            <a:extLst>
              <a:ext uri="{FF2B5EF4-FFF2-40B4-BE49-F238E27FC236}">
                <a16:creationId xmlns:a16="http://schemas.microsoft.com/office/drawing/2014/main" id="{08F09824-2A7B-DB4C-8B93-828B8140ECCA}"/>
              </a:ext>
            </a:extLst>
          </p:cNvPr>
          <p:cNvPicPr>
            <a:picLocks noChangeAspect="1"/>
          </p:cNvPicPr>
          <p:nvPr/>
        </p:nvPicPr>
        <p:blipFill>
          <a:blip r:embed="rId2"/>
          <a:stretch>
            <a:fillRect/>
          </a:stretch>
        </p:blipFill>
        <p:spPr>
          <a:xfrm>
            <a:off x="6883400" y="2235200"/>
            <a:ext cx="5092700" cy="5105400"/>
          </a:xfrm>
          <a:prstGeom prst="rect">
            <a:avLst/>
          </a:prstGeom>
        </p:spPr>
      </p:pic>
      <p:pic>
        <p:nvPicPr>
          <p:cNvPr id="3" name="Picture 2">
            <a:extLst>
              <a:ext uri="{FF2B5EF4-FFF2-40B4-BE49-F238E27FC236}">
                <a16:creationId xmlns:a16="http://schemas.microsoft.com/office/drawing/2014/main" id="{A009820E-1F4A-E94F-AF31-3F3AEC744027}"/>
              </a:ext>
            </a:extLst>
          </p:cNvPr>
          <p:cNvPicPr>
            <a:picLocks noChangeAspect="1"/>
          </p:cNvPicPr>
          <p:nvPr/>
        </p:nvPicPr>
        <p:blipFill>
          <a:blip r:embed="rId3"/>
          <a:stretch>
            <a:fillRect/>
          </a:stretch>
        </p:blipFill>
        <p:spPr>
          <a:xfrm>
            <a:off x="635000" y="2286000"/>
            <a:ext cx="5067300" cy="5054600"/>
          </a:xfrm>
          <a:prstGeom prst="rect">
            <a:avLst/>
          </a:prstGeom>
        </p:spPr>
      </p:pic>
    </p:spTree>
    <p:extLst>
      <p:ext uri="{BB962C8B-B14F-4D97-AF65-F5344CB8AC3E}">
        <p14:creationId xmlns:p14="http://schemas.microsoft.com/office/powerpoint/2010/main" val="20569898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71DB81CF-F8DB-0546-A64C-46A54E5C51F9}" type="slidenum">
              <a:rPr lang="en-US"/>
              <a:pPr>
                <a:defRPr/>
              </a:pPr>
              <a:t>12</a:t>
            </a:fld>
            <a:endParaRPr lang="en-US"/>
          </a:p>
        </p:txBody>
      </p:sp>
      <p:pic>
        <p:nvPicPr>
          <p:cNvPr id="545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197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a:extLst>
              <a:ext uri="{FF2B5EF4-FFF2-40B4-BE49-F238E27FC236}">
                <a16:creationId xmlns:a16="http://schemas.microsoft.com/office/drawing/2014/main" id="{C90A75B7-E3AE-2840-ADF8-B3481ED6C407}"/>
              </a:ext>
            </a:extLst>
          </p:cNvPr>
          <p:cNvSpPr/>
          <p:nvPr/>
        </p:nvSpPr>
        <p:spPr>
          <a:xfrm>
            <a:off x="1090531" y="1066800"/>
            <a:ext cx="11587596" cy="461665"/>
          </a:xfrm>
          <a:prstGeom prst="rect">
            <a:avLst/>
          </a:prstGeom>
        </p:spPr>
        <p:txBody>
          <a:bodyPr wrap="none">
            <a:spAutoFit/>
          </a:bodyPr>
          <a:lstStyle/>
          <a:p>
            <a:r>
              <a:rPr lang="en-US" b="1" dirty="0">
                <a:solidFill>
                  <a:schemeClr val="tx1"/>
                </a:solidFill>
                <a:latin typeface="Times New Roman" panose="02020603050405020304" pitchFamily="18" charset="0"/>
                <a:ea typeface="ＭＳ Ｐゴシック" charset="0"/>
                <a:cs typeface="Times New Roman" panose="02020603050405020304" pitchFamily="18" charset="0"/>
              </a:rPr>
              <a:t>Problem: The transition in chain size is gradual not discrete as predicted by FK theory.</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120</a:t>
            </a:fld>
            <a:endParaRPr lang="en-US" dirty="0"/>
          </a:p>
        </p:txBody>
      </p:sp>
      <p:pic>
        <p:nvPicPr>
          <p:cNvPr id="2" name="Picture 1">
            <a:extLst>
              <a:ext uri="{FF2B5EF4-FFF2-40B4-BE49-F238E27FC236}">
                <a16:creationId xmlns:a16="http://schemas.microsoft.com/office/drawing/2014/main" id="{7A33C711-C419-E149-A4AA-6F04B1EF89FE}"/>
              </a:ext>
            </a:extLst>
          </p:cNvPr>
          <p:cNvPicPr>
            <a:picLocks noChangeAspect="1"/>
          </p:cNvPicPr>
          <p:nvPr/>
        </p:nvPicPr>
        <p:blipFill>
          <a:blip r:embed="rId2"/>
          <a:stretch>
            <a:fillRect/>
          </a:stretch>
        </p:blipFill>
        <p:spPr>
          <a:xfrm>
            <a:off x="3917950" y="1962150"/>
            <a:ext cx="5168900" cy="5829300"/>
          </a:xfrm>
          <a:prstGeom prst="rect">
            <a:avLst/>
          </a:prstGeom>
        </p:spPr>
      </p:pic>
    </p:spTree>
    <p:extLst>
      <p:ext uri="{BB962C8B-B14F-4D97-AF65-F5344CB8AC3E}">
        <p14:creationId xmlns:p14="http://schemas.microsoft.com/office/powerpoint/2010/main" val="147233222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121</a:t>
            </a:fld>
            <a:endParaRPr lang="en-US" dirty="0"/>
          </a:p>
        </p:txBody>
      </p:sp>
      <p:sp>
        <p:nvSpPr>
          <p:cNvPr id="2" name="TextBox 1"/>
          <p:cNvSpPr txBox="1"/>
          <p:nvPr/>
        </p:nvSpPr>
        <p:spPr>
          <a:xfrm>
            <a:off x="1825752" y="4038600"/>
            <a:ext cx="3441968" cy="461665"/>
          </a:xfrm>
          <a:prstGeom prst="rect">
            <a:avLst/>
          </a:prstGeom>
          <a:noFill/>
        </p:spPr>
        <p:txBody>
          <a:bodyPr wrap="none" rtlCol="0">
            <a:spAutoFit/>
          </a:bodyPr>
          <a:lstStyle/>
          <a:p>
            <a:r>
              <a:rPr lang="en-US" dirty="0"/>
              <a:t>Go to slides 2 second half</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122</a:t>
            </a:fld>
            <a:endParaRPr lang="en-US" dirty="0"/>
          </a:p>
        </p:txBody>
      </p:sp>
    </p:spTree>
    <p:extLst>
      <p:ext uri="{BB962C8B-B14F-4D97-AF65-F5344CB8AC3E}">
        <p14:creationId xmlns:p14="http://schemas.microsoft.com/office/powerpoint/2010/main" val="53624035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123</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98019" name="TextBox 5"/>
          <p:cNvSpPr txBox="1">
            <a:spLocks noChangeArrowheads="1"/>
          </p:cNvSpPr>
          <p:nvPr/>
        </p:nvSpPr>
        <p:spPr bwMode="auto">
          <a:xfrm>
            <a:off x="2944813" y="609600"/>
            <a:ext cx="7424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Measurement of the Hydrodynamic Radius, R</a:t>
            </a:r>
            <a:r>
              <a:rPr lang="en-US" b="1" baseline="-25000"/>
              <a:t>h</a:t>
            </a:r>
          </a:p>
        </p:txBody>
      </p:sp>
      <p:sp>
        <p:nvSpPr>
          <p:cNvPr id="598020" name="Rectangle 7"/>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http://www.eng.uc.edu/~gbeaucag/Classes/Properties/HydrodyamicRadius.pdf</a:t>
            </a:r>
          </a:p>
        </p:txBody>
      </p:sp>
      <p:graphicFrame>
        <p:nvGraphicFramePr>
          <p:cNvPr id="598021" name="Object 1"/>
          <p:cNvGraphicFramePr>
            <a:graphicFrameLocks noChangeAspect="1"/>
          </p:cNvGraphicFramePr>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6781800"/>
                        <a:ext cx="16906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200">
                <a:hlinkClick r:id="rId10"/>
              </a:rPr>
              <a:t>http://theor.jinr.ru/~kuzemsky/kirkbio.html</a:t>
            </a:r>
            <a:endParaRPr lang="en-US" sz="1200"/>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F7A7EB-0B86-DD49-9618-1772A3A56478}" type="slidenum">
              <a:rPr lang="en-US"/>
              <a:pPr>
                <a:defRPr/>
              </a:pPr>
              <a:t>124</a:t>
            </a:fld>
            <a:endParaRPr lang="en-US"/>
          </a:p>
        </p:txBody>
      </p:sp>
      <p:pic>
        <p:nvPicPr>
          <p:cNvPr id="599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1600"/>
            <a:ext cx="116967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125</a:t>
            </a:fld>
            <a:endParaRPr lang="en-US" dirty="0"/>
          </a:p>
        </p:txBody>
      </p:sp>
      <p:sp>
        <p:nvSpPr>
          <p:cNvPr id="600066"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Shear Flow (may or may not exist in a capillary/Couette geometry)</a:t>
            </a:r>
          </a:p>
        </p:txBody>
      </p:sp>
      <p:graphicFrame>
        <p:nvGraphicFramePr>
          <p:cNvPr id="600069" name="Object 5"/>
          <p:cNvGraphicFramePr>
            <a:graphicFrameLocks noChangeAspect="1"/>
          </p:cNvGraphicFramePr>
          <p:nvPr/>
        </p:nvGraphicFramePr>
        <p:xfrm>
          <a:off x="1622425" y="2819400"/>
          <a:ext cx="7486650" cy="685800"/>
        </p:xfrm>
        <a:graphic>
          <a:graphicData uri="http://schemas.openxmlformats.org/presentationml/2006/ole">
            <mc:AlternateContent xmlns:mc="http://schemas.openxmlformats.org/markup-compatibility/2006">
              <mc:Choice xmlns:v="urn:schemas-microsoft-com:vml" Requires="v">
                <p:oleObj name="Equation" r:id="rId4" imgW="3327400" imgH="304800" progId="Equation.3">
                  <p:embed/>
                </p:oleObj>
              </mc:Choice>
              <mc:Fallback>
                <p:oleObj name="Equation" r:id="rId4" imgW="3327400" imgH="304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2819400"/>
                        <a:ext cx="74866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0" name="TextBox 6"/>
          <p:cNvSpPr txBox="1">
            <a:spLocks noChangeArrowheads="1"/>
          </p:cNvSpPr>
          <p:nvPr/>
        </p:nvSpPr>
        <p:spPr bwMode="auto">
          <a:xfrm>
            <a:off x="2155825" y="37338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0071" name="Object 7"/>
          <p:cNvGraphicFramePr>
            <a:graphicFrameLocks noChangeAspect="1"/>
          </p:cNvGraphicFramePr>
          <p:nvPr/>
        </p:nvGraphicFramePr>
        <p:xfrm>
          <a:off x="3222625" y="4648200"/>
          <a:ext cx="5294313" cy="838200"/>
        </p:xfrm>
        <a:graphic>
          <a:graphicData uri="http://schemas.openxmlformats.org/presentationml/2006/ole">
            <mc:AlternateContent xmlns:mc="http://schemas.openxmlformats.org/markup-compatibility/2006">
              <mc:Choice xmlns:v="urn:schemas-microsoft-com:vml" Requires="v">
                <p:oleObj name="Equation" r:id="rId6" imgW="3048000" imgH="482600" progId="Equation.3">
                  <p:embed/>
                </p:oleObj>
              </mc:Choice>
              <mc:Fallback>
                <p:oleObj name="Equation" r:id="rId6" imgW="3048000" imgH="4826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648200"/>
                        <a:ext cx="529431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2" name="TextBox 8"/>
          <p:cNvSpPr txBox="1">
            <a:spLocks noChangeArrowheads="1"/>
          </p:cNvSpPr>
          <p:nvPr/>
        </p:nvSpPr>
        <p:spPr bwMode="auto">
          <a:xfrm>
            <a:off x="10614025" y="2971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0073" name="TextBox 9"/>
          <p:cNvSpPr txBox="1">
            <a:spLocks noChangeArrowheads="1"/>
          </p:cNvSpPr>
          <p:nvPr/>
        </p:nvSpPr>
        <p:spPr bwMode="auto">
          <a:xfrm>
            <a:off x="1346200" y="60960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0074" name="Object 10"/>
          <p:cNvGraphicFramePr>
            <a:graphicFrameLocks noChangeAspect="1"/>
          </p:cNvGraphicFramePr>
          <p:nvPr/>
        </p:nvGraphicFramePr>
        <p:xfrm>
          <a:off x="3527425" y="6934200"/>
          <a:ext cx="3738563" cy="825500"/>
        </p:xfrm>
        <a:graphic>
          <a:graphicData uri="http://schemas.openxmlformats.org/presentationml/2006/ole">
            <mc:AlternateContent xmlns:mc="http://schemas.openxmlformats.org/markup-compatibility/2006">
              <mc:Choice xmlns:v="urn:schemas-microsoft-com:vml" Requires="v">
                <p:oleObj name="Equation" r:id="rId8" imgW="1955800" imgH="431800" progId="Equation.3">
                  <p:embed/>
                </p:oleObj>
              </mc:Choice>
              <mc:Fallback>
                <p:oleObj name="Equation" r:id="rId8" imgW="1955800" imgH="4318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25" y="6934200"/>
                        <a:ext cx="3738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5" name="TextBox 11"/>
          <p:cNvSpPr txBox="1">
            <a:spLocks noChangeArrowheads="1"/>
          </p:cNvSpPr>
          <p:nvPr/>
        </p:nvSpPr>
        <p:spPr bwMode="auto">
          <a:xfrm>
            <a:off x="7794625" y="7162800"/>
            <a:ext cx="218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007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1D4930-A72F-CD4D-B629-238A0F3E1E99}" type="slidenum">
              <a:rPr lang="en-US"/>
              <a:pPr>
                <a:defRPr/>
              </a:pPr>
              <a:t>126</a:t>
            </a:fld>
            <a:endParaRPr lang="en-US" dirty="0"/>
          </a:p>
        </p:txBody>
      </p:sp>
      <p:sp>
        <p:nvSpPr>
          <p:cNvPr id="601090"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01091" name="Picture 1" descr="plo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3733800"/>
            <a:ext cx="700246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2"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1093"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3" imgW="3276600" imgH="304800" progId="Equation.3">
                  <p:embed/>
                </p:oleObj>
              </mc:Choice>
              <mc:Fallback>
                <p:oleObj name="Equation" r:id="rId3" imgW="3276600" imgH="304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4"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1095"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5" imgW="3009900" imgH="482600" progId="Equation.3">
                  <p:embed/>
                </p:oleObj>
              </mc:Choice>
              <mc:Fallback>
                <p:oleObj name="Equation" r:id="rId5" imgW="3009900" imgH="482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6"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1097" name="TextBox 2"/>
          <p:cNvSpPr txBox="1">
            <a:spLocks noChangeArrowheads="1"/>
          </p:cNvSpPr>
          <p:nvPr/>
        </p:nvSpPr>
        <p:spPr bwMode="auto">
          <a:xfrm>
            <a:off x="7569200" y="3733800"/>
            <a:ext cx="345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7ADE02-C204-A04E-94B3-234A707441A0}" type="slidenum">
              <a:rPr lang="en-US"/>
              <a:pPr>
                <a:defRPr/>
              </a:pPr>
              <a:t>127</a:t>
            </a:fld>
            <a:endParaRPr lang="en-US" dirty="0"/>
          </a:p>
        </p:txBody>
      </p:sp>
      <p:sp>
        <p:nvSpPr>
          <p:cNvPr id="60211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211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211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211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2120" name="Picture 2" descr="plot 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3810000"/>
            <a:ext cx="932973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21" name="TextBox 10"/>
          <p:cNvSpPr txBox="1">
            <a:spLocks noChangeArrowheads="1"/>
          </p:cNvSpPr>
          <p:nvPr/>
        </p:nvSpPr>
        <p:spPr bwMode="auto">
          <a:xfrm>
            <a:off x="7312025" y="3733800"/>
            <a:ext cx="3968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 c*</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0488AB2-76BF-B24C-94FF-293FBEAAB5D1}" type="slidenum">
              <a:rPr lang="en-US"/>
              <a:pPr>
                <a:defRPr/>
              </a:pPr>
              <a:t>128</a:t>
            </a:fld>
            <a:endParaRPr lang="en-US" dirty="0"/>
          </a:p>
        </p:txBody>
      </p:sp>
      <p:sp>
        <p:nvSpPr>
          <p:cNvPr id="603138"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3139"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3140"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1"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3142"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3"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3144" name="Picture 4" descr="plot 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40000" y="3886200"/>
            <a:ext cx="92964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45" name="TextBox 5"/>
          <p:cNvSpPr txBox="1">
            <a:spLocks noChangeArrowheads="1"/>
          </p:cNvSpPr>
          <p:nvPr/>
        </p:nvSpPr>
        <p:spPr bwMode="auto">
          <a:xfrm>
            <a:off x="7493000" y="4191000"/>
            <a:ext cx="2608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Solvent Quality</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29D93-7F92-3D45-8D77-A7A3DC753C70}" type="slidenum">
              <a:rPr lang="en-US"/>
              <a:pPr>
                <a:defRPr/>
              </a:pPr>
              <a:t>129</a:t>
            </a:fld>
            <a:endParaRPr lang="en-US" dirty="0"/>
          </a:p>
        </p:txBody>
      </p:sp>
      <p:sp>
        <p:nvSpPr>
          <p:cNvPr id="604162"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4163"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4164"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5"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4166"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7"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4168" name="Picture 1" descr="plot 3.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4343400"/>
            <a:ext cx="78882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9" name="TextBox 11"/>
          <p:cNvSpPr txBox="1">
            <a:spLocks noChangeArrowheads="1"/>
          </p:cNvSpPr>
          <p:nvPr/>
        </p:nvSpPr>
        <p:spPr bwMode="auto">
          <a:xfrm>
            <a:off x="4978400" y="4191000"/>
            <a:ext cx="3979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Molecular Weight Effect</a:t>
            </a:r>
          </a:p>
        </p:txBody>
      </p:sp>
      <p:graphicFrame>
        <p:nvGraphicFramePr>
          <p:cNvPr id="604170" name="Object 2"/>
          <p:cNvGraphicFramePr>
            <a:graphicFrameLocks noChangeAspect="1"/>
          </p:cNvGraphicFramePr>
          <p:nvPr/>
        </p:nvGraphicFramePr>
        <p:xfrm>
          <a:off x="9017000" y="5715000"/>
          <a:ext cx="2292350" cy="806450"/>
        </p:xfrm>
        <a:graphic>
          <a:graphicData uri="http://schemas.openxmlformats.org/presentationml/2006/ole">
            <mc:AlternateContent xmlns:mc="http://schemas.openxmlformats.org/markup-compatibility/2006">
              <mc:Choice xmlns:v="urn:schemas-microsoft-com:vml" Requires="v">
                <p:oleObj name="Equation" r:id="rId7" imgW="685800" imgH="241300" progId="Equation.3">
                  <p:embed/>
                </p:oleObj>
              </mc:Choice>
              <mc:Fallback>
                <p:oleObj name="Equation" r:id="rId7" imgW="685800" imgH="2413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5715000"/>
                        <a:ext cx="229235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662AD51E-6D25-F741-957C-F2A4A1BC7807}" type="slidenum">
              <a:rPr lang="en-US"/>
              <a:pPr>
                <a:defRPr/>
              </a:pPr>
              <a:t>13</a:t>
            </a:fld>
            <a:endParaRPr lang="en-US"/>
          </a:p>
        </p:txBody>
      </p:sp>
      <p:sp>
        <p:nvSpPr>
          <p:cNvPr id="546818" name="TextBox 1"/>
          <p:cNvSpPr txBox="1">
            <a:spLocks noChangeArrowheads="1"/>
          </p:cNvSpPr>
          <p:nvPr/>
        </p:nvSpPr>
        <p:spPr bwMode="auto">
          <a:xfrm flipH="1">
            <a:off x="612028" y="538694"/>
            <a:ext cx="7391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We have considered an </a:t>
            </a:r>
            <a:r>
              <a:rPr lang="en-US" dirty="0" err="1">
                <a:latin typeface="+mj-lt"/>
              </a:rPr>
              <a:t>athermal</a:t>
            </a:r>
            <a:r>
              <a:rPr lang="en-US" dirty="0">
                <a:latin typeface="+mj-lt"/>
              </a:rPr>
              <a:t> hard core potential (excluded volume, ‘b’, from </a:t>
            </a:r>
            <a:r>
              <a:rPr lang="en-US" dirty="0" err="1">
                <a:latin typeface="+mj-lt"/>
              </a:rPr>
              <a:t>VdW</a:t>
            </a:r>
            <a:r>
              <a:rPr lang="en-US" dirty="0">
                <a:latin typeface="+mj-lt"/>
              </a:rPr>
              <a:t> equation)</a:t>
            </a:r>
          </a:p>
        </p:txBody>
      </p:sp>
      <p:pic>
        <p:nvPicPr>
          <p:cNvPr id="5468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728" y="1597862"/>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6820" name="TextBox 5"/>
          <p:cNvSpPr txBox="1">
            <a:spLocks noChangeArrowheads="1"/>
          </p:cNvSpPr>
          <p:nvPr/>
        </p:nvSpPr>
        <p:spPr bwMode="auto">
          <a:xfrm flipH="1">
            <a:off x="952001" y="3373422"/>
            <a:ext cx="11658600"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But </a:t>
            </a:r>
            <a:r>
              <a:rPr lang="en-US" dirty="0" err="1">
                <a:latin typeface="+mj-lt"/>
              </a:rPr>
              <a:t>V</a:t>
            </a:r>
            <a:r>
              <a:rPr lang="en-US" baseline="-25000" dirty="0" err="1">
                <a:latin typeface="+mj-lt"/>
              </a:rPr>
              <a:t>c</a:t>
            </a:r>
            <a:r>
              <a:rPr lang="en-US" dirty="0">
                <a:latin typeface="+mj-lt"/>
              </a:rPr>
              <a:t> actually has an inverse temperature component associated with attractive enthalpic interactions between monomers and solvent molecules (attractive binary interactions, ‘</a:t>
            </a:r>
            <a:r>
              <a:rPr lang="en-US" i="1" dirty="0">
                <a:latin typeface="+mj-lt"/>
              </a:rPr>
              <a:t>a</a:t>
            </a:r>
            <a:r>
              <a:rPr lang="en-US" dirty="0">
                <a:latin typeface="+mj-lt"/>
              </a:rPr>
              <a:t>’, from </a:t>
            </a:r>
            <a:r>
              <a:rPr lang="en-US" dirty="0" err="1">
                <a:latin typeface="+mj-lt"/>
              </a:rPr>
              <a:t>VdW</a:t>
            </a:r>
            <a:r>
              <a:rPr lang="en-US" dirty="0">
                <a:latin typeface="+mj-lt"/>
              </a:rPr>
              <a:t> equation)</a:t>
            </a:r>
          </a:p>
          <a:p>
            <a:pPr algn="l" eaLnBrk="1" hangingPunct="1"/>
            <a:endParaRPr lang="en-US" dirty="0">
              <a:latin typeface="+mj-lt"/>
            </a:endParaRPr>
          </a:p>
          <a:p>
            <a:pPr algn="l" eaLnBrk="1" hangingPunct="1"/>
            <a:r>
              <a:rPr lang="en-US" dirty="0">
                <a:latin typeface="+mj-lt"/>
              </a:rPr>
              <a:t>The interaction (attractive) energy between a monomer and the polymer/solvent system is on average &lt;E(R)&gt; for a given end-to-end distance R (defining a conformational state).  This modifies the probability of a chain having an end-to-end distance R by the Boltzmann probability,</a:t>
            </a:r>
          </a:p>
          <a:p>
            <a:pPr algn="l" eaLnBrk="1" hangingPunct="1"/>
            <a:endParaRPr lang="en-US" dirty="0">
              <a:latin typeface="+mj-lt"/>
            </a:endParaRPr>
          </a:p>
          <a:p>
            <a:pPr algn="l" eaLnBrk="1" hangingPunct="1"/>
            <a:endParaRPr lang="en-US" dirty="0">
              <a:latin typeface="+mj-lt"/>
            </a:endParaRPr>
          </a:p>
          <a:p>
            <a:pPr algn="l" eaLnBrk="1" hangingPunct="1"/>
            <a:r>
              <a:rPr lang="en-US" dirty="0">
                <a:latin typeface="+mj-lt"/>
              </a:rPr>
              <a:t>&lt;E(R)&gt; is made up of pp, </a:t>
            </a:r>
            <a:r>
              <a:rPr lang="en-US" dirty="0" err="1">
                <a:latin typeface="+mj-lt"/>
              </a:rPr>
              <a:t>ps</a:t>
            </a:r>
            <a:r>
              <a:rPr lang="en-US" dirty="0">
                <a:latin typeface="+mj-lt"/>
              </a:rPr>
              <a:t>, ss interactions with an average change in attractive energy on solvation of a polymer</a:t>
            </a:r>
            <a:r>
              <a:rPr lang="en-US" dirty="0"/>
              <a:t> </a:t>
            </a:r>
            <a:r>
              <a:rPr lang="el-GR" i="1" dirty="0"/>
              <a:t>Δε = (ε</a:t>
            </a:r>
            <a:r>
              <a:rPr lang="en-US" i="1" baseline="-25000" dirty="0"/>
              <a:t>pp</a:t>
            </a:r>
            <a:r>
              <a:rPr lang="el-GR" i="1" dirty="0"/>
              <a:t>+ε</a:t>
            </a:r>
            <a:r>
              <a:rPr lang="en-US" i="1" baseline="-25000" dirty="0" err="1"/>
              <a:t>ss</a:t>
            </a:r>
            <a:r>
              <a:rPr lang="el-GR" i="1" dirty="0"/>
              <a:t>-2ε</a:t>
            </a:r>
            <a:r>
              <a:rPr lang="en-US" i="1" baseline="-25000" dirty="0" err="1"/>
              <a:t>ps</a:t>
            </a:r>
            <a:r>
              <a:rPr lang="el-GR" i="1" dirty="0"/>
              <a:t>)/2</a:t>
            </a:r>
            <a:endParaRPr lang="en-US" i="1" dirty="0"/>
          </a:p>
          <a:p>
            <a:pPr algn="l" eaLnBrk="1" hangingPunct="1"/>
            <a:endParaRPr lang="en-US" dirty="0"/>
          </a:p>
          <a:p>
            <a:pPr algn="l" eaLnBrk="1" hangingPunct="1"/>
            <a:endParaRPr lang="en-US" dirty="0"/>
          </a:p>
          <a:p>
            <a:pPr algn="l" eaLnBrk="1" hangingPunct="1"/>
            <a:r>
              <a:rPr lang="en-US" dirty="0">
                <a:latin typeface="+mj-lt"/>
              </a:rPr>
              <a:t>For a monomer with z sites of interaction we can define a unitless attractive energy parameter </a:t>
            </a:r>
          </a:p>
          <a:p>
            <a:pPr algn="l" eaLnBrk="1" hangingPunct="1"/>
            <a:r>
              <a:rPr lang="el-GR" i="1" dirty="0"/>
              <a:t>χ = </a:t>
            </a:r>
            <a:r>
              <a:rPr lang="en-US" i="1" dirty="0"/>
              <a:t>z</a:t>
            </a:r>
            <a:r>
              <a:rPr lang="el-GR" i="1" dirty="0"/>
              <a:t>Δε/</a:t>
            </a:r>
            <a:r>
              <a:rPr lang="en-US" i="1" dirty="0" err="1"/>
              <a:t>kT</a:t>
            </a:r>
            <a:r>
              <a:rPr lang="en-US" i="1" dirty="0"/>
              <a:t> </a:t>
            </a:r>
            <a:r>
              <a:rPr lang="en-US" dirty="0">
                <a:latin typeface="+mj-lt"/>
              </a:rPr>
              <a:t>that reflects the average enthalpy of attractive interaction per </a:t>
            </a:r>
            <a:r>
              <a:rPr lang="en-US" i="1" dirty="0" err="1">
                <a:latin typeface="+mj-lt"/>
              </a:rPr>
              <a:t>kT</a:t>
            </a:r>
            <a:r>
              <a:rPr lang="en-US" dirty="0">
                <a:latin typeface="+mj-lt"/>
              </a:rPr>
              <a:t> per monomer</a:t>
            </a:r>
          </a:p>
        </p:txBody>
      </p:sp>
      <p:graphicFrame>
        <p:nvGraphicFramePr>
          <p:cNvPr id="546821" name="Object 3"/>
          <p:cNvGraphicFramePr>
            <a:graphicFrameLocks noChangeAspect="1"/>
          </p:cNvGraphicFramePr>
          <p:nvPr>
            <p:extLst>
              <p:ext uri="{D42A27DB-BD31-4B8C-83A1-F6EECF244321}">
                <p14:modId xmlns:p14="http://schemas.microsoft.com/office/powerpoint/2010/main" val="181186184"/>
              </p:ext>
            </p:extLst>
          </p:nvPr>
        </p:nvGraphicFramePr>
        <p:xfrm>
          <a:off x="5258999" y="6172200"/>
          <a:ext cx="2751138" cy="712788"/>
        </p:xfrm>
        <a:graphic>
          <a:graphicData uri="http://schemas.openxmlformats.org/presentationml/2006/ole">
            <mc:AlternateContent xmlns:mc="http://schemas.openxmlformats.org/markup-compatibility/2006">
              <mc:Choice xmlns:v="urn:schemas-microsoft-com:vml" Requires="v">
                <p:oleObj name="Equation" r:id="rId3" imgW="1765300" imgH="457200" progId="Equation.3">
                  <p:embed/>
                </p:oleObj>
              </mc:Choice>
              <mc:Fallback>
                <p:oleObj name="Equation" r:id="rId3" imgW="1765300" imgH="4572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999" y="6172200"/>
                        <a:ext cx="2751138" cy="71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A78991D9-15EE-674D-A5D6-47CDCF64452E}"/>
              </a:ext>
            </a:extLst>
          </p:cNvPr>
          <p:cNvSpPr/>
          <p:nvPr/>
        </p:nvSpPr>
        <p:spPr>
          <a:xfrm>
            <a:off x="6781301" y="990600"/>
            <a:ext cx="6207982" cy="1569660"/>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i="1" dirty="0">
                <a:latin typeface="Times New Roman" panose="02020603050405020304" pitchFamily="18" charset="0"/>
                <a:cs typeface="Times New Roman" panose="02020603050405020304" pitchFamily="18" charset="0"/>
              </a:rPr>
              <a:t>      PV = RT + RT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(Virial Expansion)</a:t>
            </a:r>
          </a:p>
          <a:p>
            <a:pPr algn="l"/>
            <a:r>
              <a:rPr lang="en-US" dirty="0">
                <a:latin typeface="Times New Roman" panose="02020603050405020304" pitchFamily="18" charset="0"/>
                <a:cs typeface="Times New Roman" panose="02020603050405020304" pitchFamily="18" charset="0"/>
              </a:rPr>
              <a:t>Energy = Ideal + repulsive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attractive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60C4D89D-CDA3-7B4B-A770-2B066B845950}"/>
              </a:ext>
            </a:extLst>
          </p:cNvPr>
          <p:cNvSpPr txBox="1"/>
          <p:nvPr/>
        </p:nvSpPr>
        <p:spPr>
          <a:xfrm>
            <a:off x="8894856" y="539566"/>
            <a:ext cx="1980863" cy="461665"/>
          </a:xfrm>
          <a:prstGeom prst="rect">
            <a:avLst/>
          </a:prstGeom>
          <a:noFill/>
        </p:spPr>
        <p:txBody>
          <a:bodyPr wrap="none" rtlCol="0">
            <a:spAutoFit/>
          </a:bodyPr>
          <a:lstStyle/>
          <a:p>
            <a:r>
              <a:rPr lang="en-US" dirty="0" err="1">
                <a:latin typeface="+mj-lt"/>
              </a:rPr>
              <a:t>VdW</a:t>
            </a:r>
            <a:r>
              <a:rPr lang="en-US" dirty="0">
                <a:latin typeface="+mj-lt"/>
              </a:rPr>
              <a:t> equation</a:t>
            </a:r>
          </a:p>
        </p:txBody>
      </p:sp>
      <p:sp>
        <p:nvSpPr>
          <p:cNvPr id="5" name="TextBox 4">
            <a:extLst>
              <a:ext uri="{FF2B5EF4-FFF2-40B4-BE49-F238E27FC236}">
                <a16:creationId xmlns:a16="http://schemas.microsoft.com/office/drawing/2014/main" id="{E86B2CF5-F2D3-50DA-C73C-4E1067A33756}"/>
              </a:ext>
            </a:extLst>
          </p:cNvPr>
          <p:cNvSpPr txBox="1"/>
          <p:nvPr/>
        </p:nvSpPr>
        <p:spPr>
          <a:xfrm>
            <a:off x="2844800" y="2542425"/>
            <a:ext cx="22860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Excluded volume like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415CB6-BE71-364B-B57F-62E8D0AF7084}" type="slidenum">
              <a:rPr lang="en-US"/>
              <a:pPr>
                <a:defRPr/>
              </a:pPr>
              <a:t>130</a:t>
            </a:fld>
            <a:endParaRPr lang="en-US"/>
          </a:p>
        </p:txBody>
      </p:sp>
      <p:pic>
        <p:nvPicPr>
          <p:cNvPr id="6051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01600"/>
            <a:ext cx="115062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417A9A-91D4-1845-8A69-09A93089EFDF}" type="slidenum">
              <a:rPr lang="en-US"/>
              <a:pPr>
                <a:defRPr/>
              </a:pPr>
              <a:t>131</a:t>
            </a:fld>
            <a:endParaRPr lang="en-US"/>
          </a:p>
        </p:txBody>
      </p:sp>
      <p:pic>
        <p:nvPicPr>
          <p:cNvPr id="606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
            <a:ext cx="124841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45DEC-C480-2247-ABCA-C1C5F00F809E}" type="slidenum">
              <a:rPr lang="en-US"/>
              <a:pPr>
                <a:defRPr/>
              </a:pPr>
              <a:t>132</a:t>
            </a:fld>
            <a:endParaRPr lang="en-US" dirty="0"/>
          </a:p>
        </p:txBody>
      </p:sp>
      <p:sp>
        <p:nvSpPr>
          <p:cNvPr id="60723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723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723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723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7240" name="Picture 5" descr="plot 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5000" y="4343400"/>
            <a:ext cx="75088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241" name="TextBox 13"/>
          <p:cNvSpPr txBox="1">
            <a:spLocks noChangeArrowheads="1"/>
          </p:cNvSpPr>
          <p:nvPr/>
        </p:nvSpPr>
        <p:spPr bwMode="auto">
          <a:xfrm>
            <a:off x="5343525" y="4191000"/>
            <a:ext cx="3249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Temperature Effect</a:t>
            </a:r>
          </a:p>
        </p:txBody>
      </p:sp>
      <p:graphicFrame>
        <p:nvGraphicFramePr>
          <p:cNvPr id="607242" name="Object 6"/>
          <p:cNvGraphicFramePr>
            <a:graphicFrameLocks noChangeAspect="1"/>
          </p:cNvGraphicFramePr>
          <p:nvPr/>
        </p:nvGraphicFramePr>
        <p:xfrm>
          <a:off x="9017000" y="5562600"/>
          <a:ext cx="2960688" cy="1308100"/>
        </p:xfrm>
        <a:graphic>
          <a:graphicData uri="http://schemas.openxmlformats.org/presentationml/2006/ole">
            <mc:AlternateContent xmlns:mc="http://schemas.openxmlformats.org/markup-compatibility/2006">
              <mc:Choice xmlns:v="urn:schemas-microsoft-com:vml" Requires="v">
                <p:oleObj name="Equation" r:id="rId7" imgW="1092200" imgH="482600" progId="Equation.3">
                  <p:embed/>
                </p:oleObj>
              </mc:Choice>
              <mc:Fallback>
                <p:oleObj name="Equation" r:id="rId7" imgW="1092200" imgH="4826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5562600"/>
                        <a:ext cx="296068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1BEC064-4492-BB49-9777-9970A7EBC353}" type="slidenum">
              <a:rPr lang="en-US"/>
              <a:pPr>
                <a:defRPr/>
              </a:pPr>
              <a:t>133</a:t>
            </a:fld>
            <a:endParaRPr lang="en-US" dirty="0"/>
          </a:p>
        </p:txBody>
      </p:sp>
      <p:sp>
        <p:nvSpPr>
          <p:cNvPr id="608258"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8259"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0"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8261"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2"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8263" name="TextBox 9"/>
          <p:cNvSpPr txBox="1">
            <a:spLocks noChangeArrowheads="1"/>
          </p:cNvSpPr>
          <p:nvPr/>
        </p:nvSpPr>
        <p:spPr bwMode="auto">
          <a:xfrm>
            <a:off x="1346200" y="35052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8264" name="Object 10"/>
          <p:cNvGraphicFramePr>
            <a:graphicFrameLocks noChangeAspect="1"/>
          </p:cNvGraphicFramePr>
          <p:nvPr/>
        </p:nvGraphicFramePr>
        <p:xfrm>
          <a:off x="3551238" y="4343400"/>
          <a:ext cx="3690937" cy="825500"/>
        </p:xfrm>
        <a:graphic>
          <a:graphicData uri="http://schemas.openxmlformats.org/presentationml/2006/ole">
            <mc:AlternateContent xmlns:mc="http://schemas.openxmlformats.org/markup-compatibility/2006">
              <mc:Choice xmlns:v="urn:schemas-microsoft-com:vml" Requires="v">
                <p:oleObj name="Equation" r:id="rId6" imgW="1930400" imgH="431800" progId="Equation.3">
                  <p:embed/>
                </p:oleObj>
              </mc:Choice>
              <mc:Fallback>
                <p:oleObj name="Equation" r:id="rId6" imgW="1930400" imgH="4318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4343400"/>
                        <a:ext cx="369093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5" name="TextBox 11"/>
          <p:cNvSpPr txBox="1">
            <a:spLocks noChangeArrowheads="1"/>
          </p:cNvSpPr>
          <p:nvPr/>
        </p:nvSpPr>
        <p:spPr bwMode="auto">
          <a:xfrm>
            <a:off x="7794625" y="4572000"/>
            <a:ext cx="218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826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08267" name="Object 1"/>
          <p:cNvGraphicFramePr>
            <a:graphicFrameLocks noChangeAspect="1"/>
          </p:cNvGraphicFramePr>
          <p:nvPr/>
        </p:nvGraphicFramePr>
        <p:xfrm>
          <a:off x="3530600" y="5562600"/>
          <a:ext cx="1919288" cy="660400"/>
        </p:xfrm>
        <a:graphic>
          <a:graphicData uri="http://schemas.openxmlformats.org/presentationml/2006/ole">
            <mc:AlternateContent xmlns:mc="http://schemas.openxmlformats.org/markup-compatibility/2006">
              <mc:Choice xmlns:v="urn:schemas-microsoft-com:vml" Requires="v">
                <p:oleObj name="Equation" r:id="rId8" imgW="1181100" imgH="406400" progId="Equation.3">
                  <p:embed/>
                </p:oleObj>
              </mc:Choice>
              <mc:Fallback>
                <p:oleObj name="Equation" r:id="rId8" imgW="1181100" imgH="4064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00" y="5562600"/>
                        <a:ext cx="1919288"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8" name="TextBox 11"/>
          <p:cNvSpPr txBox="1">
            <a:spLocks noChangeArrowheads="1"/>
          </p:cNvSpPr>
          <p:nvPr/>
        </p:nvSpPr>
        <p:spPr bwMode="auto">
          <a:xfrm>
            <a:off x="7720013" y="5638800"/>
            <a:ext cx="233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608269" name="Object 2"/>
          <p:cNvGraphicFramePr>
            <a:graphicFrameLocks noChangeAspect="1"/>
          </p:cNvGraphicFramePr>
          <p:nvPr/>
        </p:nvGraphicFramePr>
        <p:xfrm>
          <a:off x="3378200" y="6629400"/>
          <a:ext cx="2432050" cy="742950"/>
        </p:xfrm>
        <a:graphic>
          <a:graphicData uri="http://schemas.openxmlformats.org/presentationml/2006/ole">
            <mc:AlternateContent xmlns:mc="http://schemas.openxmlformats.org/markup-compatibility/2006">
              <mc:Choice xmlns:v="urn:schemas-microsoft-com:vml" Requires="v">
                <p:oleObj name="Equation" r:id="rId10" imgW="1371600" imgH="419100" progId="Equation.3">
                  <p:embed/>
                </p:oleObj>
              </mc:Choice>
              <mc:Fallback>
                <p:oleObj name="Equation" r:id="rId10" imgW="1371600" imgH="419100" progId="Equation.3">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200" y="6629400"/>
                        <a:ext cx="243205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70" name="TextBox 11"/>
          <p:cNvSpPr txBox="1">
            <a:spLocks noChangeArrowheads="1"/>
          </p:cNvSpPr>
          <p:nvPr/>
        </p:nvSpPr>
        <p:spPr bwMode="auto">
          <a:xfrm>
            <a:off x="7305675" y="6629400"/>
            <a:ext cx="31686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Kraemer Equation </a:t>
            </a:r>
          </a:p>
          <a:p>
            <a:pPr eaLnBrk="1" hangingPunct="1"/>
            <a:r>
              <a:rPr lang="en-US"/>
              <a:t>(exponential expansion)</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6F9C728-E6E6-AC4F-BB7E-801752BD9661}" type="slidenum">
              <a:rPr lang="en-US"/>
              <a:pPr>
                <a:defRPr/>
              </a:pPr>
              <a:t>134</a:t>
            </a:fld>
            <a:endParaRPr lang="en-US" dirty="0"/>
          </a:p>
        </p:txBody>
      </p:sp>
      <p:sp>
        <p:nvSpPr>
          <p:cNvPr id="609282"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09283"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4"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5"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6" name="TextBox 2"/>
          <p:cNvSpPr txBox="1">
            <a:spLocks noChangeArrowheads="1"/>
          </p:cNvSpPr>
          <p:nvPr/>
        </p:nvSpPr>
        <p:spPr bwMode="auto">
          <a:xfrm flipH="1">
            <a:off x="635000" y="3581400"/>
            <a:ext cx="11887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a solid object with a surface v is a constant in molecular weight, depending only on shape</a:t>
            </a:r>
          </a:p>
          <a:p>
            <a:pPr algn="l" eaLnBrk="1" hangingPunct="1"/>
            <a:endParaRPr lang="en-US"/>
          </a:p>
          <a:p>
            <a:pPr algn="l" eaLnBrk="1" hangingPunct="1"/>
            <a:r>
              <a:rPr lang="en-US"/>
              <a:t>For a symmetric object (sphere) </a:t>
            </a:r>
            <a:r>
              <a:rPr lang="en-US" i="1"/>
              <a:t>v</a:t>
            </a:r>
            <a:r>
              <a:rPr lang="en-US"/>
              <a:t> = 2.5  (Einstein)</a:t>
            </a:r>
          </a:p>
          <a:p>
            <a:pPr algn="l" eaLnBrk="1" hangingPunct="1"/>
            <a:endParaRPr lang="en-US"/>
          </a:p>
          <a:p>
            <a:pPr algn="l" eaLnBrk="1" hangingPunct="1"/>
            <a:r>
              <a:rPr lang="en-US"/>
              <a:t>For ellipsoids </a:t>
            </a:r>
            <a:r>
              <a:rPr lang="en-US" i="1"/>
              <a:t>v</a:t>
            </a:r>
            <a:r>
              <a:rPr lang="en-US"/>
              <a:t> is larger than for a sphere,</a:t>
            </a:r>
          </a:p>
          <a:p>
            <a:pPr algn="l" eaLnBrk="1" hangingPunct="1"/>
            <a:r>
              <a:rPr lang="en-US"/>
              <a:t>		</a:t>
            </a:r>
          </a:p>
        </p:txBody>
      </p:sp>
      <p:graphicFrame>
        <p:nvGraphicFramePr>
          <p:cNvPr id="609287" name="Object 6"/>
          <p:cNvGraphicFramePr>
            <a:graphicFrameLocks noChangeAspect="1"/>
          </p:cNvGraphicFramePr>
          <p:nvPr/>
        </p:nvGraphicFramePr>
        <p:xfrm>
          <a:off x="7183438" y="4191000"/>
          <a:ext cx="1757362" cy="762000"/>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438" y="4191000"/>
                        <a:ext cx="17573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8" name="TextBox 8"/>
          <p:cNvSpPr txBox="1">
            <a:spLocks noChangeArrowheads="1"/>
          </p:cNvSpPr>
          <p:nvPr/>
        </p:nvSpPr>
        <p:spPr bwMode="auto">
          <a:xfrm>
            <a:off x="4551363" y="7073900"/>
            <a:ext cx="996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 = a/b</a:t>
            </a:r>
          </a:p>
        </p:txBody>
      </p:sp>
      <p:sp>
        <p:nvSpPr>
          <p:cNvPr id="609289" name="TextBox 9"/>
          <p:cNvSpPr txBox="1">
            <a:spLocks noChangeArrowheads="1"/>
          </p:cNvSpPr>
          <p:nvPr/>
        </p:nvSpPr>
        <p:spPr bwMode="auto">
          <a:xfrm>
            <a:off x="5846763" y="5854700"/>
            <a:ext cx="10715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prolate</a:t>
            </a:r>
          </a:p>
        </p:txBody>
      </p:sp>
      <p:sp>
        <p:nvSpPr>
          <p:cNvPr id="609290" name="TextBox 11"/>
          <p:cNvSpPr txBox="1">
            <a:spLocks noChangeArrowheads="1"/>
          </p:cNvSpPr>
          <p:nvPr/>
        </p:nvSpPr>
        <p:spPr bwMode="auto">
          <a:xfrm>
            <a:off x="5999163" y="7454900"/>
            <a:ext cx="9572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oblate</a:t>
            </a:r>
          </a:p>
        </p:txBody>
      </p:sp>
      <p:pic>
        <p:nvPicPr>
          <p:cNvPr id="60929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5400" y="5626100"/>
            <a:ext cx="3048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92" name="TextBox 12"/>
          <p:cNvSpPr txBox="1">
            <a:spLocks noChangeArrowheads="1"/>
          </p:cNvSpPr>
          <p:nvPr/>
        </p:nvSpPr>
        <p:spPr bwMode="auto">
          <a:xfrm>
            <a:off x="5618163" y="6311900"/>
            <a:ext cx="1604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b, b :: a&gt;b</a:t>
            </a:r>
          </a:p>
        </p:txBody>
      </p:sp>
      <p:sp>
        <p:nvSpPr>
          <p:cNvPr id="609293" name="TextBox 14"/>
          <p:cNvSpPr txBox="1">
            <a:spLocks noChangeArrowheads="1"/>
          </p:cNvSpPr>
          <p:nvPr/>
        </p:nvSpPr>
        <p:spPr bwMode="auto">
          <a:xfrm>
            <a:off x="5780088" y="7835900"/>
            <a:ext cx="1585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a, b :: a&lt;b</a:t>
            </a:r>
          </a:p>
        </p:txBody>
      </p:sp>
      <p:graphicFrame>
        <p:nvGraphicFramePr>
          <p:cNvPr id="609294" name="Object 13"/>
          <p:cNvGraphicFramePr>
            <a:graphicFrameLocks noChangeAspect="1"/>
          </p:cNvGraphicFramePr>
          <p:nvPr/>
        </p:nvGraphicFramePr>
        <p:xfrm>
          <a:off x="2189163" y="6007100"/>
          <a:ext cx="2520950" cy="914400"/>
        </p:xfrm>
        <a:graphic>
          <a:graphicData uri="http://schemas.openxmlformats.org/presentationml/2006/ole">
            <mc:AlternateContent xmlns:mc="http://schemas.openxmlformats.org/markup-compatibility/2006">
              <mc:Choice xmlns:v="urn:schemas-microsoft-com:vml" Requires="v">
                <p:oleObj name="Equation" r:id="rId11" imgW="1295400" imgH="469900" progId="Equation.3">
                  <p:embed/>
                </p:oleObj>
              </mc:Choice>
              <mc:Fallback>
                <p:oleObj name="Equation" r:id="rId11" imgW="1295400" imgH="469900"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9163" y="6007100"/>
                        <a:ext cx="25209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95" name="Object 15"/>
          <p:cNvGraphicFramePr>
            <a:graphicFrameLocks noChangeAspect="1"/>
          </p:cNvGraphicFramePr>
          <p:nvPr/>
        </p:nvGraphicFramePr>
        <p:xfrm>
          <a:off x="2570163" y="7607300"/>
          <a:ext cx="1797050" cy="825500"/>
        </p:xfrm>
        <a:graphic>
          <a:graphicData uri="http://schemas.openxmlformats.org/presentationml/2006/ole">
            <mc:AlternateContent xmlns:mc="http://schemas.openxmlformats.org/markup-compatibility/2006">
              <mc:Choice xmlns:v="urn:schemas-microsoft-com:vml" Requires="v">
                <p:oleObj name="Equation" r:id="rId13" imgW="939800" imgH="431800" progId="Equation.3">
                  <p:embed/>
                </p:oleObj>
              </mc:Choice>
              <mc:Fallback>
                <p:oleObj name="Equation" r:id="rId13" imgW="939800" imgH="431800" progId="Equation.3">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7607300"/>
                        <a:ext cx="17970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51D28C-66BD-9C44-A233-42F69C93E9A0}" type="slidenum">
              <a:rPr lang="en-US"/>
              <a:pPr>
                <a:defRPr/>
              </a:pPr>
              <a:t>135</a:t>
            </a:fld>
            <a:endParaRPr lang="en-US" dirty="0"/>
          </a:p>
        </p:txBody>
      </p:sp>
      <p:sp>
        <p:nvSpPr>
          <p:cNvPr id="610306"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10307"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8"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9"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0" name="TextBox 7"/>
          <p:cNvSpPr txBox="1">
            <a:spLocks noChangeArrowheads="1"/>
          </p:cNvSpPr>
          <p:nvPr/>
        </p:nvSpPr>
        <p:spPr bwMode="auto">
          <a:xfrm>
            <a:off x="3378200" y="4267200"/>
            <a:ext cx="552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Hydrodynamic volume for “bound” solvent</a:t>
            </a:r>
          </a:p>
        </p:txBody>
      </p:sp>
      <p:graphicFrame>
        <p:nvGraphicFramePr>
          <p:cNvPr id="610311" name="Object 16"/>
          <p:cNvGraphicFramePr>
            <a:graphicFrameLocks noChangeAspect="1"/>
          </p:cNvGraphicFramePr>
          <p:nvPr/>
        </p:nvGraphicFramePr>
        <p:xfrm>
          <a:off x="4521200" y="5105400"/>
          <a:ext cx="3441700" cy="1206500"/>
        </p:xfrm>
        <a:graphic>
          <a:graphicData uri="http://schemas.openxmlformats.org/presentationml/2006/ole">
            <mc:AlternateContent xmlns:mc="http://schemas.openxmlformats.org/markup-compatibility/2006">
              <mc:Choice xmlns:v="urn:schemas-microsoft-com:vml" Requires="v">
                <p:oleObj name="Equation" r:id="rId8" imgW="1231900" imgH="431800" progId="Equation.3">
                  <p:embed/>
                </p:oleObj>
              </mc:Choice>
              <mc:Fallback>
                <p:oleObj name="Equation" r:id="rId8" imgW="1231900" imgH="431800"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5105400"/>
                        <a:ext cx="34417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2" name="TextBox 17"/>
          <p:cNvSpPr txBox="1">
            <a:spLocks noChangeArrowheads="1"/>
          </p:cNvSpPr>
          <p:nvPr/>
        </p:nvSpPr>
        <p:spPr bwMode="auto">
          <a:xfrm>
            <a:off x="3590925" y="7010400"/>
            <a:ext cx="4711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Partial Specific Volume</a:t>
            </a:r>
          </a:p>
          <a:p>
            <a:pPr algn="l" eaLnBrk="1" hangingPunct="1"/>
            <a:r>
              <a:rPr lang="en-US"/>
              <a:t>Bound Solvent (g solvent/g polymer)</a:t>
            </a:r>
          </a:p>
          <a:p>
            <a:pPr algn="l" eaLnBrk="1" hangingPunct="1"/>
            <a:r>
              <a:rPr lang="en-US"/>
              <a:t>Molar Volume of Solvent</a:t>
            </a:r>
          </a:p>
        </p:txBody>
      </p:sp>
      <p:graphicFrame>
        <p:nvGraphicFramePr>
          <p:cNvPr id="610313" name="Object 19"/>
          <p:cNvGraphicFramePr>
            <a:graphicFrameLocks noChangeAspect="1"/>
          </p:cNvGraphicFramePr>
          <p:nvPr/>
        </p:nvGraphicFramePr>
        <p:xfrm>
          <a:off x="8331200" y="7010400"/>
          <a:ext cx="387350" cy="476250"/>
        </p:xfrm>
        <a:graphic>
          <a:graphicData uri="http://schemas.openxmlformats.org/presentationml/2006/ole">
            <mc:AlternateContent xmlns:mc="http://schemas.openxmlformats.org/markup-compatibility/2006">
              <mc:Choice xmlns:v="urn:schemas-microsoft-com:vml" Requires="v">
                <p:oleObj name="Equation" r:id="rId10" imgW="165100" imgH="203200" progId="Equation.3">
                  <p:embed/>
                </p:oleObj>
              </mc:Choice>
              <mc:Fallback>
                <p:oleObj name="Equation" r:id="rId10" imgW="165100" imgH="203200" progId="Equation.3">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7010400"/>
                        <a:ext cx="3873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4" name="Object 21"/>
          <p:cNvGraphicFramePr>
            <a:graphicFrameLocks noChangeAspect="1"/>
          </p:cNvGraphicFramePr>
          <p:nvPr/>
        </p:nvGraphicFramePr>
        <p:xfrm>
          <a:off x="8331200" y="7391400"/>
          <a:ext cx="393700" cy="477838"/>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7391400"/>
                        <a:ext cx="39370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5" name="Object 22"/>
          <p:cNvGraphicFramePr>
            <a:graphicFrameLocks noChangeAspect="1"/>
          </p:cNvGraphicFramePr>
          <p:nvPr/>
        </p:nvGraphicFramePr>
        <p:xfrm>
          <a:off x="8331200" y="7772400"/>
          <a:ext cx="311150" cy="430213"/>
        </p:xfrm>
        <a:graphic>
          <a:graphicData uri="http://schemas.openxmlformats.org/presentationml/2006/ole">
            <mc:AlternateContent xmlns:mc="http://schemas.openxmlformats.org/markup-compatibility/2006">
              <mc:Choice xmlns:v="urn:schemas-microsoft-com:vml" Requires="v">
                <p:oleObj name="Equation" r:id="rId14" imgW="165100" imgH="228600" progId="Equation.3">
                  <p:embed/>
                </p:oleObj>
              </mc:Choice>
              <mc:Fallback>
                <p:oleObj name="Equation" r:id="rId14" imgW="165100" imgH="228600" progId="Equation.3">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0" y="7772400"/>
                        <a:ext cx="3111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12A7D1-E1EA-5645-857B-97863B176025}" type="slidenum">
              <a:rPr lang="en-US"/>
              <a:pPr>
                <a:defRPr/>
              </a:pPr>
              <a:t>136</a:t>
            </a:fld>
            <a:endParaRPr lang="en-US" dirty="0"/>
          </a:p>
        </p:txBody>
      </p:sp>
      <p:sp>
        <p:nvSpPr>
          <p:cNvPr id="611330"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11331"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2"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3"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4" name="TextBox 2"/>
          <p:cNvSpPr txBox="1">
            <a:spLocks noChangeArrowheads="1"/>
          </p:cNvSpPr>
          <p:nvPr/>
        </p:nvSpPr>
        <p:spPr bwMode="auto">
          <a:xfrm>
            <a:off x="3835400" y="4038600"/>
            <a:ext cx="5127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Long cylinders (TMV, DNA, Nanotubes)</a:t>
            </a:r>
          </a:p>
        </p:txBody>
      </p:sp>
      <p:graphicFrame>
        <p:nvGraphicFramePr>
          <p:cNvPr id="611335" name="Object 6"/>
          <p:cNvGraphicFramePr>
            <a:graphicFrameLocks noChangeAspect="1"/>
          </p:cNvGraphicFramePr>
          <p:nvPr/>
        </p:nvGraphicFramePr>
        <p:xfrm>
          <a:off x="2387600" y="5105400"/>
          <a:ext cx="3097213" cy="1079500"/>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7600" y="5105400"/>
                        <a:ext cx="3097213"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6" name="TextBox 8"/>
          <p:cNvSpPr txBox="1">
            <a:spLocks noChangeArrowheads="1"/>
          </p:cNvSpPr>
          <p:nvPr/>
        </p:nvSpPr>
        <p:spPr bwMode="auto">
          <a:xfrm>
            <a:off x="7237413" y="5181600"/>
            <a:ext cx="847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J=L/d</a:t>
            </a:r>
          </a:p>
        </p:txBody>
      </p:sp>
      <p:graphicFrame>
        <p:nvGraphicFramePr>
          <p:cNvPr id="611337" name="Object 9"/>
          <p:cNvGraphicFramePr>
            <a:graphicFrameLocks noChangeAspect="1"/>
          </p:cNvGraphicFramePr>
          <p:nvPr/>
        </p:nvGraphicFramePr>
        <p:xfrm>
          <a:off x="3606800" y="6705600"/>
          <a:ext cx="584200" cy="657225"/>
        </p:xfrm>
        <a:graphic>
          <a:graphicData uri="http://schemas.openxmlformats.org/presentationml/2006/ole">
            <mc:AlternateContent xmlns:mc="http://schemas.openxmlformats.org/markup-compatibility/2006">
              <mc:Choice xmlns:v="urn:schemas-microsoft-com:vml" Requires="v">
                <p:oleObj name="Equation" r:id="rId10" imgW="203200" imgH="228600" progId="Equation.3">
                  <p:embed/>
                </p:oleObj>
              </mc:Choice>
              <mc:Fallback>
                <p:oleObj name="Equation" r:id="rId10" imgW="203200" imgH="228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6800" y="6705600"/>
                        <a:ext cx="584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8" name="TextBox 10"/>
          <p:cNvSpPr txBox="1">
            <a:spLocks noChangeArrowheads="1"/>
          </p:cNvSpPr>
          <p:nvPr/>
        </p:nvSpPr>
        <p:spPr bwMode="auto">
          <a:xfrm>
            <a:off x="4597400" y="6705600"/>
            <a:ext cx="637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End Effect term ~ 2 ln 2 – 25/12   Yamakawa 1975</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DE927A8-1E3F-1B4B-9ECD-FFE2CD30D068}" type="slidenum">
              <a:rPr lang="en-US"/>
              <a:pPr>
                <a:defRPr/>
              </a:pPr>
              <a:t>137</a:t>
            </a:fld>
            <a:endParaRPr lang="en-US" dirty="0"/>
          </a:p>
        </p:txBody>
      </p:sp>
      <p:sp>
        <p:nvSpPr>
          <p:cNvPr id="612354" name="TextBox 1"/>
          <p:cNvSpPr txBox="1">
            <a:spLocks noChangeArrowheads="1"/>
          </p:cNvSpPr>
          <p:nvPr/>
        </p:nvSpPr>
        <p:spPr bwMode="auto">
          <a:xfrm>
            <a:off x="3487738" y="609600"/>
            <a:ext cx="6045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Shear Rate Dependence for Polymers</a:t>
            </a:r>
          </a:p>
        </p:txBody>
      </p:sp>
      <p:pic>
        <p:nvPicPr>
          <p:cNvPr id="612355" name="Picture 11" descr="plot 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6000" y="1447800"/>
            <a:ext cx="588803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2356" name="Picture 12" descr="plot 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5257800"/>
            <a:ext cx="6259513"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5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23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524000"/>
            <a:ext cx="54292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2359" name="Object 16"/>
          <p:cNvGraphicFramePr>
            <a:graphicFrameLocks noChangeAspect="1"/>
          </p:cNvGraphicFramePr>
          <p:nvPr/>
        </p:nvGraphicFramePr>
        <p:xfrm>
          <a:off x="8178800" y="5257800"/>
          <a:ext cx="2546350" cy="2432050"/>
        </p:xfrm>
        <a:graphic>
          <a:graphicData uri="http://schemas.openxmlformats.org/presentationml/2006/ole">
            <mc:AlternateContent xmlns:mc="http://schemas.openxmlformats.org/markup-compatibility/2006">
              <mc:Choice xmlns:v="urn:schemas-microsoft-com:vml" Requires="v">
                <p:oleObj name="Equation" r:id="rId5" imgW="1130300" imgH="1079500" progId="Equation.3">
                  <p:embed/>
                </p:oleObj>
              </mc:Choice>
              <mc:Fallback>
                <p:oleObj name="Equation" r:id="rId5" imgW="1130300" imgH="10795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257800"/>
                        <a:ext cx="2546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2360" name="Picture 17" descr="plot 9.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772400"/>
            <a:ext cx="624840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61" name="TextBox 18"/>
          <p:cNvSpPr txBox="1">
            <a:spLocks noChangeArrowheads="1"/>
          </p:cNvSpPr>
          <p:nvPr/>
        </p:nvSpPr>
        <p:spPr bwMode="auto">
          <a:xfrm>
            <a:off x="7750175" y="4800600"/>
            <a:ext cx="3467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Capillary Viscometer</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138</a:t>
            </a:fld>
            <a:endParaRPr lang="en-US" dirty="0"/>
          </a:p>
        </p:txBody>
      </p:sp>
      <p:sp>
        <p:nvSpPr>
          <p:cNvPr id="613378" name="TextBox 1"/>
          <p:cNvSpPr txBox="1">
            <a:spLocks noChangeArrowheads="1"/>
          </p:cNvSpPr>
          <p:nvPr/>
        </p:nvSpPr>
        <p:spPr bwMode="auto">
          <a:xfrm>
            <a:off x="3865563" y="609600"/>
            <a:ext cx="5289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Branching and Intrinsic Viscosity</a:t>
            </a:r>
          </a:p>
        </p:txBody>
      </p:sp>
      <p:sp>
        <p:nvSpPr>
          <p:cNvPr id="613379"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33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0"/>
            <a:ext cx="81534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C4BDDE8-340B-D841-884A-15C93245BABF}" type="slidenum">
              <a:rPr lang="en-US"/>
              <a:pPr>
                <a:defRPr/>
              </a:pPr>
              <a:t>139</a:t>
            </a:fld>
            <a:endParaRPr lang="en-US" dirty="0"/>
          </a:p>
        </p:txBody>
      </p:sp>
      <p:sp>
        <p:nvSpPr>
          <p:cNvPr id="614402" name="TextBox 1"/>
          <p:cNvSpPr txBox="1">
            <a:spLocks noChangeArrowheads="1"/>
          </p:cNvSpPr>
          <p:nvPr/>
        </p:nvSpPr>
        <p:spPr bwMode="auto">
          <a:xfrm>
            <a:off x="3865563" y="609600"/>
            <a:ext cx="5289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Branching and Intrinsic Viscosity</a:t>
            </a:r>
          </a:p>
        </p:txBody>
      </p:sp>
      <p:sp>
        <p:nvSpPr>
          <p:cNvPr id="614403"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14404" name="Object 2"/>
          <p:cNvGraphicFramePr>
            <a:graphicFrameLocks noChangeAspect="1"/>
          </p:cNvGraphicFramePr>
          <p:nvPr/>
        </p:nvGraphicFramePr>
        <p:xfrm>
          <a:off x="787400" y="2514600"/>
          <a:ext cx="4425950" cy="3778250"/>
        </p:xfrm>
        <a:graphic>
          <a:graphicData uri="http://schemas.openxmlformats.org/presentationml/2006/ole">
            <mc:AlternateContent xmlns:mc="http://schemas.openxmlformats.org/markup-compatibility/2006">
              <mc:Choice xmlns:v="urn:schemas-microsoft-com:vml" Requires="v">
                <p:oleObj name="Equation" r:id="rId2" imgW="1993900" imgH="1701800" progId="Equation.3">
                  <p:embed/>
                </p:oleObj>
              </mc:Choice>
              <mc:Fallback>
                <p:oleObj name="Equation" r:id="rId2" imgW="1993900" imgH="17018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514600"/>
                        <a:ext cx="4425950" cy="377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4405" name="Picture 4" descr="plot 1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59400" y="1828800"/>
            <a:ext cx="7312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F8CBD0-1E09-E24F-91CF-6E006DDE6F2F}" type="slidenum">
              <a:rPr lang="en-US"/>
              <a:pPr>
                <a:defRPr/>
              </a:pPr>
              <a:t>14</a:t>
            </a:fld>
            <a:endParaRPr lang="en-US"/>
          </a:p>
        </p:txBody>
      </p:sp>
      <p:graphicFrame>
        <p:nvGraphicFramePr>
          <p:cNvPr id="547842" name="Object 3"/>
          <p:cNvGraphicFramePr>
            <a:graphicFrameLocks noChangeAspect="1"/>
          </p:cNvGraphicFramePr>
          <p:nvPr>
            <p:extLst>
              <p:ext uri="{D42A27DB-BD31-4B8C-83A1-F6EECF244321}">
                <p14:modId xmlns:p14="http://schemas.microsoft.com/office/powerpoint/2010/main" val="119714964"/>
              </p:ext>
            </p:extLst>
          </p:nvPr>
        </p:nvGraphicFramePr>
        <p:xfrm>
          <a:off x="1701800" y="5375611"/>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5375611"/>
                        <a:ext cx="54213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47843" name="Object 4"/>
          <p:cNvGraphicFramePr>
            <a:graphicFrameLocks noChangeAspect="1"/>
          </p:cNvGraphicFramePr>
          <p:nvPr>
            <p:extLst>
              <p:ext uri="{D42A27DB-BD31-4B8C-83A1-F6EECF244321}">
                <p14:modId xmlns:p14="http://schemas.microsoft.com/office/powerpoint/2010/main" val="2504633132"/>
              </p:ext>
            </p:extLst>
          </p:nvPr>
        </p:nvGraphicFramePr>
        <p:xfrm>
          <a:off x="4978400" y="3505200"/>
          <a:ext cx="2614613" cy="1066800"/>
        </p:xfrm>
        <a:graphic>
          <a:graphicData uri="http://schemas.openxmlformats.org/presentationml/2006/ole">
            <mc:AlternateContent xmlns:mc="http://schemas.openxmlformats.org/markup-compatibility/2006">
              <mc:Choice xmlns:v="urn:schemas-microsoft-com:vml" Requires="v">
                <p:oleObj name="Equation" r:id="rId4" imgW="1028700" imgH="419100" progId="Equation.3">
                  <p:embed/>
                </p:oleObj>
              </mc:Choice>
              <mc:Fallback>
                <p:oleObj name="Equation" r:id="rId4" imgW="10287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505200"/>
                        <a:ext cx="26146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47844" name="TextBox 5"/>
          <p:cNvSpPr txBox="1">
            <a:spLocks noChangeArrowheads="1"/>
          </p:cNvSpPr>
          <p:nvPr/>
        </p:nvSpPr>
        <p:spPr bwMode="auto">
          <a:xfrm flipH="1">
            <a:off x="635000" y="1143000"/>
            <a:ext cx="11658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For a monomer with z sites of interaction we can define a unitless energy parameter </a:t>
            </a:r>
          </a:p>
          <a:p>
            <a:pPr algn="l" eaLnBrk="1" hangingPunct="1"/>
            <a:r>
              <a:rPr lang="el-GR" dirty="0"/>
              <a:t>χ = </a:t>
            </a:r>
            <a:r>
              <a:rPr lang="en-US" dirty="0"/>
              <a:t>z</a:t>
            </a:r>
            <a:r>
              <a:rPr lang="el-GR" dirty="0"/>
              <a:t>Δε/</a:t>
            </a:r>
            <a:r>
              <a:rPr lang="en-US" dirty="0" err="1"/>
              <a:t>kT</a:t>
            </a:r>
            <a:r>
              <a:rPr lang="en-US" dirty="0"/>
              <a:t> </a:t>
            </a:r>
            <a:r>
              <a:rPr lang="en-US" dirty="0">
                <a:latin typeface="+mj-lt"/>
              </a:rPr>
              <a:t>that reflects the average enthalpy of attractive interaction per </a:t>
            </a:r>
            <a:r>
              <a:rPr lang="en-US" dirty="0" err="1">
                <a:latin typeface="+mj-lt"/>
              </a:rPr>
              <a:t>kT</a:t>
            </a:r>
            <a:r>
              <a:rPr lang="en-US" dirty="0">
                <a:latin typeface="+mj-lt"/>
              </a:rPr>
              <a:t> for a monomer</a:t>
            </a:r>
          </a:p>
          <a:p>
            <a:pPr algn="l" eaLnBrk="1" hangingPunct="1"/>
            <a:endParaRPr lang="en-US" dirty="0"/>
          </a:p>
          <a:p>
            <a:pPr algn="l" eaLnBrk="1" hangingPunct="1"/>
            <a:r>
              <a:rPr lang="en-US" dirty="0">
                <a:latin typeface="+mj-lt"/>
              </a:rPr>
              <a:t>The volume fraction of monomers in the polymer coil with a conformational state of end-to-end distance </a:t>
            </a:r>
            <a:r>
              <a:rPr lang="en-US" i="1" dirty="0">
                <a:latin typeface="+mj-lt"/>
              </a:rPr>
              <a:t>R</a:t>
            </a:r>
            <a:r>
              <a:rPr lang="en-US" dirty="0">
                <a:latin typeface="+mj-lt"/>
              </a:rPr>
              <a:t> is </a:t>
            </a:r>
            <a:r>
              <a:rPr lang="en-US" i="1" dirty="0" err="1">
                <a:latin typeface="+mj-lt"/>
              </a:rPr>
              <a:t>nV</a:t>
            </a:r>
            <a:r>
              <a:rPr lang="en-US" i="1" baseline="-25000" dirty="0" err="1">
                <a:latin typeface="+mj-lt"/>
              </a:rPr>
              <a:t>c</a:t>
            </a:r>
            <a:r>
              <a:rPr lang="en-US" i="1" dirty="0">
                <a:latin typeface="+mj-lt"/>
              </a:rPr>
              <a:t>/R</a:t>
            </a:r>
            <a:r>
              <a:rPr lang="en-US" i="1" baseline="30000" dirty="0">
                <a:latin typeface="+mj-lt"/>
              </a:rPr>
              <a:t>3</a:t>
            </a:r>
          </a:p>
          <a:p>
            <a:pPr algn="l" eaLnBrk="1" hangingPunct="1"/>
            <a:r>
              <a:rPr lang="en-US" dirty="0">
                <a:latin typeface="+mj-lt"/>
              </a:rPr>
              <a:t>And there are n monomers in the chain, attractive chain energy “</a:t>
            </a:r>
            <a:r>
              <a:rPr lang="en-US" i="1" dirty="0" err="1">
                <a:latin typeface="+mj-lt"/>
              </a:rPr>
              <a:t>n</a:t>
            </a:r>
            <a:r>
              <a:rPr lang="en-US" i="1" dirty="0" err="1">
                <a:latin typeface="Symbol" pitchFamily="2" charset="2"/>
              </a:rPr>
              <a:t>c</a:t>
            </a:r>
            <a:r>
              <a:rPr lang="en-US" dirty="0">
                <a:latin typeface="+mj-lt"/>
              </a:rPr>
              <a:t>”, so,</a:t>
            </a:r>
          </a:p>
        </p:txBody>
      </p:sp>
      <p:sp>
        <p:nvSpPr>
          <p:cNvPr id="547845" name="TextBox 6"/>
          <p:cNvSpPr txBox="1">
            <a:spLocks noChangeArrowheads="1"/>
          </p:cNvSpPr>
          <p:nvPr/>
        </p:nvSpPr>
        <p:spPr bwMode="auto">
          <a:xfrm flipH="1">
            <a:off x="939800" y="4724400"/>
            <a:ext cx="11658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We can then write the energy of the chain as, </a:t>
            </a:r>
            <a:r>
              <a:rPr lang="en-US" i="1" dirty="0">
                <a:latin typeface="+mj-lt"/>
              </a:rPr>
              <a:t>(remember </a:t>
            </a:r>
            <a:r>
              <a:rPr lang="en-US" i="1" dirty="0">
                <a:latin typeface="Symbol" pitchFamily="2" charset="2"/>
              </a:rPr>
              <a:t>c</a:t>
            </a:r>
            <a:r>
              <a:rPr lang="en-US" i="1" dirty="0">
                <a:latin typeface="+mj-lt"/>
              </a:rPr>
              <a:t> ~ 1/T)</a:t>
            </a:r>
          </a:p>
        </p:txBody>
      </p:sp>
      <p:sp>
        <p:nvSpPr>
          <p:cNvPr id="547846" name="TextBox 7"/>
          <p:cNvSpPr txBox="1">
            <a:spLocks noChangeArrowheads="1"/>
          </p:cNvSpPr>
          <p:nvPr/>
        </p:nvSpPr>
        <p:spPr bwMode="auto">
          <a:xfrm flipH="1">
            <a:off x="1092200" y="7239000"/>
            <a:ext cx="11658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This indicates that when </a:t>
            </a:r>
            <a:r>
              <a:rPr lang="el-GR" dirty="0"/>
              <a:t>χ</a:t>
            </a:r>
            <a:r>
              <a:rPr lang="en-US" dirty="0"/>
              <a:t> = ½ </a:t>
            </a:r>
            <a:r>
              <a:rPr lang="en-US" dirty="0">
                <a:latin typeface="+mj-lt"/>
              </a:rPr>
              <a:t>the coil acts as if it were an ideal chain, excluded volume disappears.  This condition is called the theta-state and the temperature where </a:t>
            </a:r>
            <a:r>
              <a:rPr lang="el-GR" dirty="0"/>
              <a:t>χ</a:t>
            </a:r>
            <a:r>
              <a:rPr lang="en-US" dirty="0"/>
              <a:t> = ½ </a:t>
            </a:r>
            <a:r>
              <a:rPr lang="en-US" dirty="0">
                <a:latin typeface="+mj-lt"/>
              </a:rPr>
              <a:t>is called the theta-temperature.  It is a critical point for the polymer coil in solution.</a:t>
            </a:r>
          </a:p>
        </p:txBody>
      </p:sp>
      <p:pic>
        <p:nvPicPr>
          <p:cNvPr id="10" name="Picture 11">
            <a:extLst>
              <a:ext uri="{FF2B5EF4-FFF2-40B4-BE49-F238E27FC236}">
                <a16:creationId xmlns:a16="http://schemas.microsoft.com/office/drawing/2014/main" id="{D59F7160-6487-654E-A0F2-D3D376777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7600" y="3974218"/>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a:extLst>
              <a:ext uri="{FF2B5EF4-FFF2-40B4-BE49-F238E27FC236}">
                <a16:creationId xmlns:a16="http://schemas.microsoft.com/office/drawing/2014/main" id="{096DED1D-22BA-A141-C873-C481DB580909}"/>
              </a:ext>
            </a:extLst>
          </p:cNvPr>
          <p:cNvSpPr txBox="1"/>
          <p:nvPr/>
        </p:nvSpPr>
        <p:spPr>
          <a:xfrm>
            <a:off x="7593012" y="5701881"/>
            <a:ext cx="5005388" cy="1200329"/>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PV = RT(1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a:t>
            </a:r>
            <a:endParaRPr lang="en-US" dirty="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45D522F-3DF5-4D49-BC36-727A4BE67D18}" type="slidenum">
              <a:rPr lang="en-US"/>
              <a:pPr>
                <a:defRPr/>
              </a:pPr>
              <a:t>140</a:t>
            </a:fld>
            <a:endParaRPr lang="en-US" dirty="0"/>
          </a:p>
        </p:txBody>
      </p:sp>
      <p:sp>
        <p:nvSpPr>
          <p:cNvPr id="615426"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542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54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2362200"/>
            <a:ext cx="576421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24200"/>
            <a:ext cx="625475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141</a:t>
            </a:fld>
            <a:endParaRPr lang="en-US" dirty="0"/>
          </a:p>
        </p:txBody>
      </p:sp>
      <p:sp>
        <p:nvSpPr>
          <p:cNvPr id="616450"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6451"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6452" name="Picture 1" descr="plot 1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01800" y="1066800"/>
            <a:ext cx="9783763" cy="750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0ABCE8-B4B9-564D-A16E-BDB043B930A7}" type="slidenum">
              <a:rPr lang="en-US"/>
              <a:pPr>
                <a:defRPr/>
              </a:pPr>
              <a:t>142</a:t>
            </a:fld>
            <a:endParaRPr lang="en-US"/>
          </a:p>
        </p:txBody>
      </p:sp>
      <p:sp>
        <p:nvSpPr>
          <p:cNvPr id="617474" name="TextBox 4"/>
          <p:cNvSpPr txBox="1">
            <a:spLocks noChangeArrowheads="1"/>
          </p:cNvSpPr>
          <p:nvPr/>
        </p:nvSpPr>
        <p:spPr bwMode="auto">
          <a:xfrm>
            <a:off x="4216400" y="42672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Hydrodynamic Radius from Dynamic Light Scattering</a:t>
            </a:r>
          </a:p>
        </p:txBody>
      </p:sp>
      <p:sp>
        <p:nvSpPr>
          <p:cNvPr id="617475" name="Rectangle 5"/>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http://www.eng.uc.edu/~gbeaucag/Classes/Properties/HydrodyamicRadius.pdf</a:t>
            </a:r>
          </a:p>
        </p:txBody>
      </p:sp>
      <p:sp>
        <p:nvSpPr>
          <p:cNvPr id="617476" name="Rectangle 6"/>
          <p:cNvSpPr>
            <a:spLocks noChangeArrowheads="1"/>
          </p:cNvSpPr>
          <p:nvPr/>
        </p:nvSpPr>
        <p:spPr bwMode="auto">
          <a:xfrm>
            <a:off x="3683000" y="80772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http://www.eng.uc.edu/~gbeaucag/Classes/Physics/DLS.pdf</a:t>
            </a:r>
          </a:p>
        </p:txBody>
      </p:sp>
      <p:sp>
        <p:nvSpPr>
          <p:cNvPr id="617477" name="Rectangle 7"/>
          <p:cNvSpPr>
            <a:spLocks noChangeArrowheads="1"/>
          </p:cNvSpPr>
          <p:nvPr/>
        </p:nvSpPr>
        <p:spPr bwMode="auto">
          <a:xfrm>
            <a:off x="3759200" y="74676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http://www.eng.uc.edu/~gbeaucag/Classes/Properties/HiemenzRajagopalanDLS.pdf</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B7304A-5680-A640-8238-D7E25B2B2FF7}" type="slidenum">
              <a:rPr lang="en-US"/>
              <a:pPr>
                <a:defRPr/>
              </a:pPr>
              <a:t>143</a:t>
            </a:fld>
            <a:endParaRPr lang="en-US"/>
          </a:p>
        </p:txBody>
      </p:sp>
      <p:sp>
        <p:nvSpPr>
          <p:cNvPr id="618498" name="TextBox 4"/>
          <p:cNvSpPr txBox="1">
            <a:spLocks noChangeArrowheads="1"/>
          </p:cNvSpPr>
          <p:nvPr/>
        </p:nvSpPr>
        <p:spPr bwMode="auto">
          <a:xfrm>
            <a:off x="4216400" y="3048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Consider motion of molecules or nanoparticles in solution</a:t>
            </a:r>
          </a:p>
        </p:txBody>
      </p:sp>
      <p:sp>
        <p:nvSpPr>
          <p:cNvPr id="618499" name="TextBox 1"/>
          <p:cNvSpPr txBox="1">
            <a:spLocks noChangeArrowheads="1"/>
          </p:cNvSpPr>
          <p:nvPr/>
        </p:nvSpPr>
        <p:spPr bwMode="auto">
          <a:xfrm>
            <a:off x="2463800" y="1981200"/>
            <a:ext cx="8077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Particles move by Brownian Motion/Diffusion</a:t>
            </a:r>
          </a:p>
          <a:p>
            <a:pPr eaLnBrk="1" hangingPunct="1"/>
            <a:r>
              <a:rPr lang="en-US"/>
              <a:t>The probability of finding a particle at a distance x from the starting point at t = 0 is a Gaussian Function that defines the diffusion Coefficient, D</a:t>
            </a:r>
          </a:p>
        </p:txBody>
      </p:sp>
      <p:graphicFrame>
        <p:nvGraphicFramePr>
          <p:cNvPr id="618500" name="Object 2"/>
          <p:cNvGraphicFramePr>
            <a:graphicFrameLocks noChangeAspect="1"/>
          </p:cNvGraphicFramePr>
          <p:nvPr/>
        </p:nvGraphicFramePr>
        <p:xfrm>
          <a:off x="5207000" y="3657600"/>
          <a:ext cx="3017838" cy="1371600"/>
        </p:xfrm>
        <a:graphic>
          <a:graphicData uri="http://schemas.openxmlformats.org/presentationml/2006/ole">
            <mc:AlternateContent xmlns:mc="http://schemas.openxmlformats.org/markup-compatibility/2006">
              <mc:Choice xmlns:v="urn:schemas-microsoft-com:vml" Requires="v">
                <p:oleObj name="Equation" r:id="rId2" imgW="1676400" imgH="762000" progId="Equation.3">
                  <p:embed/>
                </p:oleObj>
              </mc:Choice>
              <mc:Fallback>
                <p:oleObj name="Equation" r:id="rId2" imgW="1676400" imgH="7620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3657600"/>
                        <a:ext cx="30178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8501" name="TextBox 4"/>
          <p:cNvSpPr txBox="1">
            <a:spLocks noChangeArrowheads="1"/>
          </p:cNvSpPr>
          <p:nvPr/>
        </p:nvSpPr>
        <p:spPr bwMode="auto">
          <a:xfrm>
            <a:off x="3073400" y="6781800"/>
            <a:ext cx="7315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laser beam hitting the solution will display a fluctuating scattered intensity at “q” that varies with q since the particles or molecules move in and out of the beam</a:t>
            </a:r>
          </a:p>
          <a:p>
            <a:pPr eaLnBrk="1" hangingPunct="1"/>
            <a:r>
              <a:rPr lang="en-US"/>
              <a:t>I(q,t)</a:t>
            </a:r>
          </a:p>
          <a:p>
            <a:pPr eaLnBrk="1" hangingPunct="1"/>
            <a:r>
              <a:rPr lang="en-US"/>
              <a:t>This fluctuation is related to the diffusion of the particles</a:t>
            </a:r>
          </a:p>
        </p:txBody>
      </p:sp>
      <p:sp>
        <p:nvSpPr>
          <p:cNvPr id="618502" name="TextBox 5"/>
          <p:cNvSpPr txBox="1">
            <a:spLocks noChangeArrowheads="1"/>
          </p:cNvSpPr>
          <p:nvPr/>
        </p:nvSpPr>
        <p:spPr bwMode="auto">
          <a:xfrm>
            <a:off x="2387600" y="5486400"/>
            <a:ext cx="830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Stokes-Einstein relationship states that D is related to R</a:t>
            </a:r>
            <a:r>
              <a:rPr lang="en-US" baseline="-25000"/>
              <a:t>H</a:t>
            </a:r>
            <a:r>
              <a:rPr lang="en-US"/>
              <a:t>,</a:t>
            </a:r>
          </a:p>
        </p:txBody>
      </p:sp>
      <p:graphicFrame>
        <p:nvGraphicFramePr>
          <p:cNvPr id="618503" name="Object 6"/>
          <p:cNvGraphicFramePr>
            <a:graphicFrameLocks noChangeAspect="1"/>
          </p:cNvGraphicFramePr>
          <p:nvPr/>
        </p:nvGraphicFramePr>
        <p:xfrm>
          <a:off x="5740400" y="5943600"/>
          <a:ext cx="1524000" cy="849313"/>
        </p:xfrm>
        <a:graphic>
          <a:graphicData uri="http://schemas.openxmlformats.org/presentationml/2006/ole">
            <mc:AlternateContent xmlns:mc="http://schemas.openxmlformats.org/markup-compatibility/2006">
              <mc:Choice xmlns:v="urn:schemas-microsoft-com:vml" Requires="v">
                <p:oleObj name="Equation" r:id="rId4" imgW="774700" imgH="431800" progId="Equation.3">
                  <p:embed/>
                </p:oleObj>
              </mc:Choice>
              <mc:Fallback>
                <p:oleObj name="Equation" r:id="rId4" imgW="774700" imgH="431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5943600"/>
                        <a:ext cx="15240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B47CBBC0-8DD5-2E42-9E90-446F190F088D}" type="slidenum">
              <a:rPr lang="en-US"/>
              <a:pPr>
                <a:defRPr/>
              </a:pPr>
              <a:t>144</a:t>
            </a:fld>
            <a:endParaRPr lang="en-US"/>
          </a:p>
        </p:txBody>
      </p:sp>
      <p:sp>
        <p:nvSpPr>
          <p:cNvPr id="619522" name="Rectangle 1"/>
          <p:cNvSpPr>
            <a:spLocks/>
          </p:cNvSpPr>
          <p:nvPr/>
        </p:nvSpPr>
        <p:spPr bwMode="auto">
          <a:xfrm>
            <a:off x="2246313" y="952500"/>
            <a:ext cx="87328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19523" name="Rectangle 2"/>
          <p:cNvSpPr>
            <a:spLocks/>
          </p:cNvSpPr>
          <p:nvPr/>
        </p:nvSpPr>
        <p:spPr bwMode="auto">
          <a:xfrm>
            <a:off x="1627188" y="2495550"/>
            <a:ext cx="9969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19524" name="Rectangle 3"/>
          <p:cNvSpPr>
            <a:spLocks/>
          </p:cNvSpPr>
          <p:nvPr/>
        </p:nvSpPr>
        <p:spPr bwMode="auto">
          <a:xfrm>
            <a:off x="438150" y="4483100"/>
            <a:ext cx="121189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19525" name="Rectangle 4"/>
          <p:cNvSpPr>
            <a:spLocks/>
          </p:cNvSpPr>
          <p:nvPr/>
        </p:nvSpPr>
        <p:spPr bwMode="auto">
          <a:xfrm>
            <a:off x="908050" y="6153150"/>
            <a:ext cx="104425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E5D92691-187B-B04D-9653-CAF844A83CD9}" type="slidenum">
              <a:rPr lang="en-US"/>
              <a:pPr>
                <a:defRPr/>
              </a:pPr>
              <a:t>145</a:t>
            </a:fld>
            <a:endParaRPr lang="en-US"/>
          </a:p>
        </p:txBody>
      </p:sp>
      <p:sp>
        <p:nvSpPr>
          <p:cNvPr id="620546"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20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0555" name="Rectangle 10"/>
          <p:cNvSpPr>
            <a:spLocks/>
          </p:cNvSpPr>
          <p:nvPr/>
        </p:nvSpPr>
        <p:spPr bwMode="auto">
          <a:xfrm>
            <a:off x="3094038" y="7797800"/>
            <a:ext cx="3937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
        <p:nvSpPr>
          <p:cNvPr id="620556" name="TextBox 1"/>
          <p:cNvSpPr txBox="1">
            <a:spLocks noChangeArrowheads="1"/>
          </p:cNvSpPr>
          <p:nvPr/>
        </p:nvSpPr>
        <p:spPr bwMode="auto">
          <a:xfrm>
            <a:off x="4749800" y="8763000"/>
            <a:ext cx="739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radius of an equivalent sphere following Stokes’ Law</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A9C88A1-2B97-5249-8C3E-EB7C2FAE2997}" type="slidenum">
              <a:rPr lang="en-US"/>
              <a:pPr>
                <a:defRPr/>
              </a:pPr>
              <a:t>146</a:t>
            </a:fld>
            <a:endParaRPr lang="en-US"/>
          </a:p>
        </p:txBody>
      </p:sp>
      <p:sp>
        <p:nvSpPr>
          <p:cNvPr id="62157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2157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2157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21574" name="Rectangle 5"/>
          <p:cNvSpPr>
            <a:spLocks/>
          </p:cNvSpPr>
          <p:nvPr/>
        </p:nvSpPr>
        <p:spPr bwMode="auto">
          <a:xfrm>
            <a:off x="2159000" y="3657600"/>
            <a:ext cx="9144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2157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147</a:t>
            </a:fld>
            <a:endParaRPr lang="en-US"/>
          </a:p>
        </p:txBody>
      </p:sp>
      <p:sp>
        <p:nvSpPr>
          <p:cNvPr id="622594" name="TextBox 4"/>
          <p:cNvSpPr txBox="1">
            <a:spLocks noChangeArrowheads="1"/>
          </p:cNvSpPr>
          <p:nvPr/>
        </p:nvSpPr>
        <p:spPr bwMode="auto">
          <a:xfrm>
            <a:off x="3427413" y="914400"/>
            <a:ext cx="5870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Diffusing Wave Spectroscopy (DWS)</a:t>
            </a:r>
          </a:p>
        </p:txBody>
      </p:sp>
      <p:sp>
        <p:nvSpPr>
          <p:cNvPr id="622595" name="TextBox 5"/>
          <p:cNvSpPr txBox="1">
            <a:spLocks noChangeArrowheads="1"/>
          </p:cNvSpPr>
          <p:nvPr/>
        </p:nvSpPr>
        <p:spPr bwMode="auto">
          <a:xfrm>
            <a:off x="3133725" y="3886200"/>
            <a:ext cx="74469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Will need to come back to this after introducing dynamics</a:t>
            </a:r>
          </a:p>
          <a:p>
            <a:pPr algn="l" eaLnBrk="1" hangingPunct="1"/>
            <a:r>
              <a:rPr lang="en-US"/>
              <a:t>And linear response theory</a:t>
            </a:r>
          </a:p>
        </p:txBody>
      </p:sp>
      <p:sp>
        <p:nvSpPr>
          <p:cNvPr id="622596" name="Rectangle 6"/>
          <p:cNvSpPr>
            <a:spLocks noChangeArrowheads="1"/>
          </p:cNvSpPr>
          <p:nvPr/>
        </p:nvSpPr>
        <p:spPr bwMode="auto">
          <a:xfrm>
            <a:off x="3073400" y="5715000"/>
            <a:ext cx="6524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hlinkClick r:id="rId2"/>
              </a:rPr>
              <a:t>http://www.formulaction.com/technology-dws.html</a:t>
            </a:r>
            <a:endParaRPr lang="en-US"/>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1FAC5DE9-F87D-3141-AA2D-3D053E92EDB3}" type="slidenum">
              <a:rPr lang="en-US"/>
              <a:pPr>
                <a:defRPr/>
              </a:pPr>
              <a:t>148</a:t>
            </a:fld>
            <a:endParaRPr lang="en-US"/>
          </a:p>
        </p:txBody>
      </p:sp>
      <p:pic>
        <p:nvPicPr>
          <p:cNvPr id="623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9" name="TextBox 3"/>
          <p:cNvSpPr txBox="1">
            <a:spLocks noChangeArrowheads="1"/>
          </p:cNvSpPr>
          <p:nvPr/>
        </p:nvSpPr>
        <p:spPr bwMode="auto">
          <a:xfrm>
            <a:off x="939800" y="2286000"/>
            <a:ext cx="5486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Static Scattering for Fractal Scaling</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03918B-4D93-EB48-9C03-330117D7C5C4}" type="slidenum">
              <a:rPr lang="en-US"/>
              <a:pPr>
                <a:defRPr/>
              </a:pPr>
              <a:t>149</a:t>
            </a:fld>
            <a:endParaRPr lang="en-US"/>
          </a:p>
        </p:txBody>
      </p:sp>
      <p:pic>
        <p:nvPicPr>
          <p:cNvPr id="6246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2578100"/>
            <a:ext cx="64262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F8CBD0-1E09-E24F-91CF-6E006DDE6F2F}" type="slidenum">
              <a:rPr lang="en-US"/>
              <a:pPr>
                <a:defRPr/>
              </a:pPr>
              <a:t>15</a:t>
            </a:fld>
            <a:endParaRPr lang="en-US"/>
          </a:p>
        </p:txBody>
      </p:sp>
      <p:graphicFrame>
        <p:nvGraphicFramePr>
          <p:cNvPr id="547842" name="Object 3"/>
          <p:cNvGraphicFramePr>
            <a:graphicFrameLocks noChangeAspect="1"/>
          </p:cNvGraphicFramePr>
          <p:nvPr>
            <p:extLst>
              <p:ext uri="{D42A27DB-BD31-4B8C-83A1-F6EECF244321}">
                <p14:modId xmlns:p14="http://schemas.microsoft.com/office/powerpoint/2010/main" val="1989413422"/>
              </p:ext>
            </p:extLst>
          </p:nvPr>
        </p:nvGraphicFramePr>
        <p:xfrm>
          <a:off x="1189037" y="990600"/>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478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7" y="990600"/>
                        <a:ext cx="54213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47846" name="TextBox 7"/>
          <p:cNvSpPr txBox="1">
            <a:spLocks noChangeArrowheads="1"/>
          </p:cNvSpPr>
          <p:nvPr/>
        </p:nvSpPr>
        <p:spPr bwMode="auto">
          <a:xfrm flipH="1">
            <a:off x="863600" y="2971800"/>
            <a:ext cx="11658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The effective excluded volume is now </a:t>
            </a:r>
            <a:r>
              <a:rPr lang="en-US" i="1" dirty="0">
                <a:latin typeface="+mj-lt"/>
              </a:rPr>
              <a:t>V</a:t>
            </a:r>
            <a:r>
              <a:rPr lang="en-US" baseline="-25000" dirty="0">
                <a:latin typeface="+mj-lt"/>
              </a:rPr>
              <a:t>ex</a:t>
            </a:r>
            <a:r>
              <a:rPr lang="en-US" dirty="0">
                <a:latin typeface="+mj-lt"/>
              </a:rPr>
              <a:t> = </a:t>
            </a:r>
            <a:r>
              <a:rPr lang="en-US" i="1" dirty="0">
                <a:latin typeface="+mj-lt"/>
              </a:rPr>
              <a:t>V</a:t>
            </a:r>
            <a:r>
              <a:rPr lang="en-US" baseline="-25000" dirty="0">
                <a:latin typeface="+mj-lt"/>
              </a:rPr>
              <a:t>0</a:t>
            </a:r>
            <a:r>
              <a:rPr lang="en-US" dirty="0">
                <a:latin typeface="+mj-lt"/>
              </a:rPr>
              <a:t> (1/2-</a:t>
            </a:r>
            <a:r>
              <a:rPr lang="en-US" dirty="0">
                <a:latin typeface="Symbol" pitchFamily="2" charset="2"/>
              </a:rPr>
              <a:t>c</a:t>
            </a:r>
            <a:r>
              <a:rPr lang="en-US" dirty="0">
                <a:latin typeface="+mj-lt"/>
              </a:rPr>
              <a:t>)</a:t>
            </a:r>
          </a:p>
        </p:txBody>
      </p:sp>
      <p:pic>
        <p:nvPicPr>
          <p:cNvPr id="10" name="Picture 11">
            <a:extLst>
              <a:ext uri="{FF2B5EF4-FFF2-40B4-BE49-F238E27FC236}">
                <a16:creationId xmlns:a16="http://schemas.microsoft.com/office/drawing/2014/main" id="{D59F7160-6487-654E-A0F2-D3D376777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603" y="980607"/>
            <a:ext cx="4265769" cy="1762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7">
            <a:extLst>
              <a:ext uri="{FF2B5EF4-FFF2-40B4-BE49-F238E27FC236}">
                <a16:creationId xmlns:a16="http://schemas.microsoft.com/office/drawing/2014/main" id="{762EB8F9-4A32-D529-F1C2-B6DF66F39851}"/>
              </a:ext>
            </a:extLst>
          </p:cNvPr>
          <p:cNvSpPr txBox="1">
            <a:spLocks noChangeArrowheads="1"/>
          </p:cNvSpPr>
          <p:nvPr/>
        </p:nvSpPr>
        <p:spPr bwMode="auto">
          <a:xfrm flipH="1">
            <a:off x="891498" y="4199582"/>
            <a:ext cx="57188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The Flory-</a:t>
            </a:r>
            <a:r>
              <a:rPr lang="en-US" dirty="0" err="1">
                <a:latin typeface="+mj-lt"/>
              </a:rPr>
              <a:t>Krigbaum</a:t>
            </a:r>
            <a:r>
              <a:rPr lang="en-US" dirty="0">
                <a:latin typeface="+mj-lt"/>
              </a:rPr>
              <a:t> result for coil size is: </a:t>
            </a:r>
          </a:p>
        </p:txBody>
      </p:sp>
      <p:pic>
        <p:nvPicPr>
          <p:cNvPr id="4" name="Picture 3">
            <a:extLst>
              <a:ext uri="{FF2B5EF4-FFF2-40B4-BE49-F238E27FC236}">
                <a16:creationId xmlns:a16="http://schemas.microsoft.com/office/drawing/2014/main" id="{09A2DADE-ABF1-C964-ACF8-433D8493E929}"/>
              </a:ext>
            </a:extLst>
          </p:cNvPr>
          <p:cNvPicPr>
            <a:picLocks noChangeAspect="1"/>
          </p:cNvPicPr>
          <p:nvPr/>
        </p:nvPicPr>
        <p:blipFill>
          <a:blip r:embed="rId5"/>
          <a:stretch>
            <a:fillRect/>
          </a:stretch>
        </p:blipFill>
        <p:spPr>
          <a:xfrm>
            <a:off x="6883400" y="3581400"/>
            <a:ext cx="3886200" cy="1536700"/>
          </a:xfrm>
          <a:prstGeom prst="rect">
            <a:avLst/>
          </a:prstGeom>
        </p:spPr>
      </p:pic>
      <p:graphicFrame>
        <p:nvGraphicFramePr>
          <p:cNvPr id="5" name="Object 1">
            <a:extLst>
              <a:ext uri="{FF2B5EF4-FFF2-40B4-BE49-F238E27FC236}">
                <a16:creationId xmlns:a16="http://schemas.microsoft.com/office/drawing/2014/main" id="{17ED270C-8ABD-E3A6-4026-AADFE4B371BD}"/>
              </a:ext>
            </a:extLst>
          </p:cNvPr>
          <p:cNvGraphicFramePr>
            <a:graphicFrameLocks noChangeAspect="1"/>
          </p:cNvGraphicFramePr>
          <p:nvPr>
            <p:extLst>
              <p:ext uri="{D42A27DB-BD31-4B8C-83A1-F6EECF244321}">
                <p14:modId xmlns:p14="http://schemas.microsoft.com/office/powerpoint/2010/main" val="2820897850"/>
              </p:ext>
            </p:extLst>
          </p:nvPr>
        </p:nvGraphicFramePr>
        <p:xfrm>
          <a:off x="1854200" y="6477000"/>
          <a:ext cx="5870575" cy="1752600"/>
        </p:xfrm>
        <a:graphic>
          <a:graphicData uri="http://schemas.openxmlformats.org/presentationml/2006/ole">
            <mc:AlternateContent xmlns:mc="http://schemas.openxmlformats.org/markup-compatibility/2006">
              <mc:Choice xmlns:v="urn:schemas-microsoft-com:vml" Requires="v">
                <p:oleObj name="Equation" r:id="rId6" imgW="1701800" imgH="508000" progId="Equation.3">
                  <p:embed/>
                </p:oleObj>
              </mc:Choice>
              <mc:Fallback>
                <p:oleObj name="Equation" r:id="rId6" imgW="1701800" imgH="508000" progId="Equation.3">
                  <p:embed/>
                  <p:pic>
                    <p:nvPicPr>
                      <p:cNvPr id="548866"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200" y="6477000"/>
                        <a:ext cx="58705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TextBox 7">
            <a:extLst>
              <a:ext uri="{FF2B5EF4-FFF2-40B4-BE49-F238E27FC236}">
                <a16:creationId xmlns:a16="http://schemas.microsoft.com/office/drawing/2014/main" id="{C2BE6D3C-CCD0-D16C-F02D-CF0785436611}"/>
              </a:ext>
            </a:extLst>
          </p:cNvPr>
          <p:cNvSpPr txBox="1">
            <a:spLocks noChangeArrowheads="1"/>
          </p:cNvSpPr>
          <p:nvPr/>
        </p:nvSpPr>
        <p:spPr bwMode="auto">
          <a:xfrm flipH="1">
            <a:off x="891498" y="5495363"/>
            <a:ext cx="87575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Using this approximation for conditions of large molecular weight: </a:t>
            </a:r>
          </a:p>
        </p:txBody>
      </p:sp>
      <p:sp>
        <p:nvSpPr>
          <p:cNvPr id="9" name="TextBox 8">
            <a:extLst>
              <a:ext uri="{FF2B5EF4-FFF2-40B4-BE49-F238E27FC236}">
                <a16:creationId xmlns:a16="http://schemas.microsoft.com/office/drawing/2014/main" id="{5EAC4EF2-4345-5022-E218-27070A9C3831}"/>
              </a:ext>
            </a:extLst>
          </p:cNvPr>
          <p:cNvSpPr txBox="1"/>
          <p:nvPr/>
        </p:nvSpPr>
        <p:spPr>
          <a:xfrm>
            <a:off x="7840518" y="7122467"/>
            <a:ext cx="1575008" cy="461665"/>
          </a:xfrm>
          <a:prstGeom prst="rect">
            <a:avLst/>
          </a:prstGeom>
          <a:noFill/>
        </p:spPr>
        <p:txBody>
          <a:bodyPr wrap="square">
            <a:spAutoFit/>
          </a:bodyPr>
          <a:lstStyle/>
          <a:p>
            <a:r>
              <a:rPr lang="en-US" dirty="0">
                <a:latin typeface="+mj-lt"/>
              </a:rPr>
              <a:t>where</a:t>
            </a:r>
            <a:endParaRPr lang="en-US" dirty="0"/>
          </a:p>
        </p:txBody>
      </p:sp>
      <p:sp>
        <p:nvSpPr>
          <p:cNvPr id="12" name="TextBox 11">
            <a:extLst>
              <a:ext uri="{FF2B5EF4-FFF2-40B4-BE49-F238E27FC236}">
                <a16:creationId xmlns:a16="http://schemas.microsoft.com/office/drawing/2014/main" id="{E753433B-8697-CCB1-3E97-49858F83AAA3}"/>
              </a:ext>
            </a:extLst>
          </p:cNvPr>
          <p:cNvSpPr txBox="1"/>
          <p:nvPr/>
        </p:nvSpPr>
        <p:spPr>
          <a:xfrm>
            <a:off x="9415526" y="7158335"/>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Tree>
    <p:extLst>
      <p:ext uri="{BB962C8B-B14F-4D97-AF65-F5344CB8AC3E}">
        <p14:creationId xmlns:p14="http://schemas.microsoft.com/office/powerpoint/2010/main" val="250743807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81B99B0-61CF-C241-B67A-3989A549F3EF}" type="slidenum">
              <a:rPr lang="en-US"/>
              <a:pPr>
                <a:defRPr/>
              </a:pPr>
              <a:t>150</a:t>
            </a:fld>
            <a:endParaRPr lang="en-US"/>
          </a:p>
        </p:txBody>
      </p:sp>
      <p:pic>
        <p:nvPicPr>
          <p:cNvPr id="6256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2628900"/>
            <a:ext cx="78486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36DB0FD-39A4-474B-9AEF-60C0C9392B84}" type="slidenum">
              <a:rPr lang="en-US"/>
              <a:pPr>
                <a:defRPr/>
              </a:pPr>
              <a:t>151</a:t>
            </a:fld>
            <a:endParaRPr lang="en-US"/>
          </a:p>
        </p:txBody>
      </p:sp>
      <p:pic>
        <p:nvPicPr>
          <p:cNvPr id="6266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907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5F45B7E-BCB4-E246-8D9A-873E7E90B8CA}" type="slidenum">
              <a:rPr lang="en-US"/>
              <a:pPr>
                <a:defRPr/>
              </a:pPr>
              <a:t>152</a:t>
            </a:fld>
            <a:endParaRPr lang="en-US"/>
          </a:p>
        </p:txBody>
      </p:sp>
      <p:pic>
        <p:nvPicPr>
          <p:cNvPr id="627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90700"/>
            <a:ext cx="8610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5" name="Rectangle 2"/>
          <p:cNvSpPr>
            <a:spLocks/>
          </p:cNvSpPr>
          <p:nvPr/>
        </p:nvSpPr>
        <p:spPr bwMode="auto">
          <a:xfrm>
            <a:off x="2306638" y="4660900"/>
            <a:ext cx="1701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qR</a:t>
            </a:r>
            <a:r>
              <a:rPr lang="en-US" baseline="-6000">
                <a:solidFill>
                  <a:schemeClr val="tx1"/>
                </a:solidFill>
                <a:ea typeface="ＭＳ Ｐゴシック" charset="0"/>
                <a:cs typeface="ＭＳ Ｐゴシック" charset="0"/>
              </a:rPr>
              <a:t>g</a:t>
            </a:r>
            <a:r>
              <a:rPr lang="en-US">
                <a:solidFill>
                  <a:schemeClr val="tx1"/>
                </a:solidFill>
                <a:ea typeface="ＭＳ Ｐゴシック" charset="0"/>
                <a:cs typeface="ＭＳ Ｐゴシック" charset="0"/>
              </a:rPr>
              <a:t> &gt;&gt; 1</a:t>
            </a:r>
          </a:p>
        </p:txBody>
      </p:sp>
      <p:pic>
        <p:nvPicPr>
          <p:cNvPr id="627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803900"/>
            <a:ext cx="31353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7" name="Rectangle 4"/>
          <p:cNvSpPr>
            <a:spLocks/>
          </p:cNvSpPr>
          <p:nvPr/>
        </p:nvSpPr>
        <p:spPr bwMode="auto">
          <a:xfrm>
            <a:off x="2874963" y="6896100"/>
            <a:ext cx="7937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F5C2D58-9B41-FD4D-9D3B-7BFFA0BE63BE}" type="slidenum">
              <a:rPr lang="en-US"/>
              <a:pPr>
                <a:defRPr/>
              </a:pPr>
              <a:t>153</a:t>
            </a:fld>
            <a:endParaRPr lang="en-US"/>
          </a:p>
        </p:txBody>
      </p:sp>
      <p:sp>
        <p:nvSpPr>
          <p:cNvPr id="628738"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8739" name="Object 2"/>
          <p:cNvGraphicFramePr>
            <a:graphicFrameLocks noChangeAspect="1"/>
          </p:cNvGraphicFramePr>
          <p:nvPr/>
        </p:nvGraphicFramePr>
        <p:xfrm>
          <a:off x="36068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0" name="TextBox 4"/>
          <p:cNvSpPr txBox="1">
            <a:spLocks noChangeArrowheads="1"/>
          </p:cNvSpPr>
          <p:nvPr/>
        </p:nvSpPr>
        <p:spPr bwMode="auto">
          <a:xfrm>
            <a:off x="11684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high q</a:t>
            </a:r>
          </a:p>
          <a:p>
            <a:pPr eaLnBrk="1" hangingPunct="1"/>
            <a:r>
              <a:rPr lang="en-US"/>
              <a:t>Debye Scattering Function =&gt; </a:t>
            </a:r>
          </a:p>
        </p:txBody>
      </p:sp>
      <p:graphicFrame>
        <p:nvGraphicFramePr>
          <p:cNvPr id="628741" name="Object 5"/>
          <p:cNvGraphicFramePr>
            <a:graphicFrameLocks noChangeAspect="1"/>
          </p:cNvGraphicFramePr>
          <p:nvPr/>
        </p:nvGraphicFramePr>
        <p:xfrm>
          <a:off x="7569200" y="2667000"/>
          <a:ext cx="3200400" cy="1200150"/>
        </p:xfrm>
        <a:graphic>
          <a:graphicData uri="http://schemas.openxmlformats.org/presentationml/2006/ole">
            <mc:AlternateContent xmlns:mc="http://schemas.openxmlformats.org/markup-compatibility/2006">
              <mc:Choice xmlns:v="urn:schemas-microsoft-com:vml" Requires="v">
                <p:oleObj name="Equation" r:id="rId4" imgW="1117600" imgH="419100" progId="Equation.3">
                  <p:embed/>
                </p:oleObj>
              </mc:Choice>
              <mc:Fallback>
                <p:oleObj name="Equation" r:id="rId4" imgW="1117600" imgH="419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2667000"/>
                        <a:ext cx="3200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2" name="Object 6"/>
          <p:cNvGraphicFramePr>
            <a:graphicFrameLocks noChangeAspect="1"/>
          </p:cNvGraphicFramePr>
          <p:nvPr/>
        </p:nvGraphicFramePr>
        <p:xfrm>
          <a:off x="7340600" y="5181600"/>
          <a:ext cx="3236913" cy="1273175"/>
        </p:xfrm>
        <a:graphic>
          <a:graphicData uri="http://schemas.openxmlformats.org/presentationml/2006/ole">
            <mc:AlternateContent xmlns:mc="http://schemas.openxmlformats.org/markup-compatibility/2006">
              <mc:Choice xmlns:v="urn:schemas-microsoft-com:vml" Requires="v">
                <p:oleObj name="Equation" r:id="rId6" imgW="1130300" imgH="444500" progId="Equation.3">
                  <p:embed/>
                </p:oleObj>
              </mc:Choice>
              <mc:Fallback>
                <p:oleObj name="Equation" r:id="rId6" imgW="1130300" imgH="4445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5181600"/>
                        <a:ext cx="3236913"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3" name="Object 6"/>
          <p:cNvGraphicFramePr>
            <a:graphicFrameLocks noChangeAspect="1"/>
          </p:cNvGraphicFramePr>
          <p:nvPr/>
        </p:nvGraphicFramePr>
        <p:xfrm>
          <a:off x="5835650" y="7054850"/>
          <a:ext cx="1673225" cy="727075"/>
        </p:xfrm>
        <a:graphic>
          <a:graphicData uri="http://schemas.openxmlformats.org/presentationml/2006/ole">
            <mc:AlternateContent xmlns:mc="http://schemas.openxmlformats.org/markup-compatibility/2006">
              <mc:Choice xmlns:v="urn:schemas-microsoft-com:vml" Requires="v">
                <p:oleObj name="Equation" r:id="rId8" imgW="584200" imgH="254000" progId="Equation.3">
                  <p:embed/>
                </p:oleObj>
              </mc:Choice>
              <mc:Fallback>
                <p:oleObj name="Equation" r:id="rId8" imgW="584200" imgH="2540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7054850"/>
                        <a:ext cx="1673225"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4" name="TextBox 1"/>
          <p:cNvSpPr txBox="1">
            <a:spLocks noChangeArrowheads="1"/>
          </p:cNvSpPr>
          <p:nvPr/>
        </p:nvSpPr>
        <p:spPr bwMode="auto">
          <a:xfrm>
            <a:off x="2235200" y="71628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So,</a:t>
            </a:r>
          </a:p>
        </p:txBody>
      </p:sp>
      <p:graphicFrame>
        <p:nvGraphicFramePr>
          <p:cNvPr id="628745" name="Object 9"/>
          <p:cNvGraphicFramePr>
            <a:graphicFrameLocks noChangeAspect="1"/>
          </p:cNvGraphicFramePr>
          <p:nvPr/>
        </p:nvGraphicFramePr>
        <p:xfrm>
          <a:off x="1778000" y="5486400"/>
          <a:ext cx="4649788" cy="914400"/>
        </p:xfrm>
        <a:graphic>
          <a:graphicData uri="http://schemas.openxmlformats.org/presentationml/2006/ole">
            <mc:AlternateContent xmlns:mc="http://schemas.openxmlformats.org/markup-compatibility/2006">
              <mc:Choice xmlns:v="urn:schemas-microsoft-com:vml" Requires="v">
                <p:oleObj name="Equation" r:id="rId10" imgW="2260600" imgH="444500" progId="Equation.3">
                  <p:embed/>
                </p:oleObj>
              </mc:Choice>
              <mc:Fallback>
                <p:oleObj name="Equation" r:id="rId10" imgW="2260600" imgH="4445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4864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A7CA9A-A975-7F48-B58A-7D85CD89DF4D}" type="slidenum">
              <a:rPr lang="en-US"/>
              <a:pPr>
                <a:defRPr/>
              </a:pPr>
              <a:t>154</a:t>
            </a:fld>
            <a:endParaRPr lang="en-US"/>
          </a:p>
        </p:txBody>
      </p:sp>
      <p:sp>
        <p:nvSpPr>
          <p:cNvPr id="629762"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9763" name="Object 2"/>
          <p:cNvGraphicFramePr>
            <a:graphicFrameLocks noChangeAspect="1"/>
          </p:cNvGraphicFramePr>
          <p:nvPr/>
        </p:nvGraphicFramePr>
        <p:xfrm>
          <a:off x="49784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4" name="TextBox 4"/>
          <p:cNvSpPr txBox="1">
            <a:spLocks noChangeArrowheads="1"/>
          </p:cNvSpPr>
          <p:nvPr/>
        </p:nvSpPr>
        <p:spPr bwMode="auto">
          <a:xfrm>
            <a:off x="25400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low q</a:t>
            </a:r>
          </a:p>
          <a:p>
            <a:pPr eaLnBrk="1" hangingPunct="1"/>
            <a:r>
              <a:rPr lang="en-US"/>
              <a:t>Debye =&gt; </a:t>
            </a:r>
          </a:p>
        </p:txBody>
      </p:sp>
      <p:graphicFrame>
        <p:nvGraphicFramePr>
          <p:cNvPr id="629765" name="Object 5"/>
          <p:cNvGraphicFramePr>
            <a:graphicFrameLocks noChangeAspect="1"/>
          </p:cNvGraphicFramePr>
          <p:nvPr/>
        </p:nvGraphicFramePr>
        <p:xfrm>
          <a:off x="7188200" y="5562600"/>
          <a:ext cx="4910138" cy="1419225"/>
        </p:xfrm>
        <a:graphic>
          <a:graphicData uri="http://schemas.openxmlformats.org/presentationml/2006/ole">
            <mc:AlternateContent xmlns:mc="http://schemas.openxmlformats.org/markup-compatibility/2006">
              <mc:Choice xmlns:v="urn:schemas-microsoft-com:vml" Requires="v">
                <p:oleObj name="Equation" r:id="rId4" imgW="1714500" imgH="495300" progId="Equation.3">
                  <p:embed/>
                </p:oleObj>
              </mc:Choice>
              <mc:Fallback>
                <p:oleObj name="Equation" r:id="rId4" imgW="1714500" imgH="495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562600"/>
                        <a:ext cx="4910138"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6" name="Object 7"/>
          <p:cNvGraphicFramePr>
            <a:graphicFrameLocks noChangeAspect="1"/>
          </p:cNvGraphicFramePr>
          <p:nvPr/>
        </p:nvGraphicFramePr>
        <p:xfrm>
          <a:off x="8255000" y="2971800"/>
          <a:ext cx="4619625" cy="800100"/>
        </p:xfrm>
        <a:graphic>
          <a:graphicData uri="http://schemas.openxmlformats.org/presentationml/2006/ole">
            <mc:AlternateContent xmlns:mc="http://schemas.openxmlformats.org/markup-compatibility/2006">
              <mc:Choice xmlns:v="urn:schemas-microsoft-com:vml" Requires="v">
                <p:oleObj name="Equation" r:id="rId6" imgW="1612900" imgH="279400" progId="Equation.3">
                  <p:embed/>
                </p:oleObj>
              </mc:Choice>
              <mc:Fallback>
                <p:oleObj name="Equation" r:id="rId6" imgW="16129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0" y="2971800"/>
                        <a:ext cx="46196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7" name="TextBox 8"/>
          <p:cNvSpPr txBox="1">
            <a:spLocks noChangeArrowheads="1"/>
          </p:cNvSpPr>
          <p:nvPr/>
        </p:nvSpPr>
        <p:spPr bwMode="auto">
          <a:xfrm>
            <a:off x="4216400" y="7772400"/>
            <a:ext cx="6019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relatoinship between R</a:t>
            </a:r>
            <a:r>
              <a:rPr lang="en-US" baseline="-25000"/>
              <a:t>g</a:t>
            </a:r>
            <a:r>
              <a:rPr lang="en-US"/>
              <a:t> and correlation length differs for the two regimes.</a:t>
            </a:r>
          </a:p>
        </p:txBody>
      </p:sp>
      <p:graphicFrame>
        <p:nvGraphicFramePr>
          <p:cNvPr id="629768" name="Object 8"/>
          <p:cNvGraphicFramePr>
            <a:graphicFrameLocks noChangeAspect="1"/>
          </p:cNvGraphicFramePr>
          <p:nvPr/>
        </p:nvGraphicFramePr>
        <p:xfrm>
          <a:off x="1778000" y="5943600"/>
          <a:ext cx="4649788" cy="914400"/>
        </p:xfrm>
        <a:graphic>
          <a:graphicData uri="http://schemas.openxmlformats.org/presentationml/2006/ole">
            <mc:AlternateContent xmlns:mc="http://schemas.openxmlformats.org/markup-compatibility/2006">
              <mc:Choice xmlns:v="urn:schemas-microsoft-com:vml" Requires="v">
                <p:oleObj name="Equation" r:id="rId8" imgW="2260600" imgH="444500" progId="Equation.3">
                  <p:embed/>
                </p:oleObj>
              </mc:Choice>
              <mc:Fallback>
                <p:oleObj name="Equation" r:id="rId8" imgW="2260600" imgH="4445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9436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9" name="Object 6"/>
          <p:cNvGraphicFramePr>
            <a:graphicFrameLocks noChangeAspect="1"/>
          </p:cNvGraphicFramePr>
          <p:nvPr/>
        </p:nvGraphicFramePr>
        <p:xfrm>
          <a:off x="1871663" y="7848600"/>
          <a:ext cx="1636712" cy="727075"/>
        </p:xfrm>
        <a:graphic>
          <a:graphicData uri="http://schemas.openxmlformats.org/presentationml/2006/ole">
            <mc:AlternateContent xmlns:mc="http://schemas.openxmlformats.org/markup-compatibility/2006">
              <mc:Choice xmlns:v="urn:schemas-microsoft-com:vml" Requires="v">
                <p:oleObj name="Equation" r:id="rId10" imgW="571500" imgH="254000" progId="Equation.3">
                  <p:embed/>
                </p:oleObj>
              </mc:Choice>
              <mc:Fallback>
                <p:oleObj name="Equation" r:id="rId10" imgW="571500" imgH="254000"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7848600"/>
                        <a:ext cx="1636712"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5E9AAD-F1D3-7C47-AE53-85DB1578D10C}" type="slidenum">
              <a:rPr lang="en-US"/>
              <a:pPr>
                <a:defRPr/>
              </a:pPr>
              <a:t>155</a:t>
            </a:fld>
            <a:endParaRPr lang="en-US"/>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6E87E1-827B-5D45-9428-AE5DEE715A64}" type="slidenum">
              <a:rPr lang="en-US"/>
              <a:pPr>
                <a:defRPr/>
              </a:pPr>
              <a:t>156</a:t>
            </a:fld>
            <a:endParaRPr lang="en-US"/>
          </a:p>
        </p:txBody>
      </p:sp>
      <p:sp>
        <p:nvSpPr>
          <p:cNvPr id="631810" name="TextBox 1"/>
          <p:cNvSpPr txBox="1">
            <a:spLocks noChangeArrowheads="1"/>
          </p:cNvSpPr>
          <p:nvPr/>
        </p:nvSpPr>
        <p:spPr bwMode="auto">
          <a:xfrm>
            <a:off x="884238" y="1447800"/>
            <a:ext cx="114284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a:t>How does a polymer chain respond to external  perturbation?</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C4D3C8-1DD0-F04F-9967-4FF957FF28E0}" type="slidenum">
              <a:rPr lang="en-US"/>
              <a:pPr>
                <a:defRPr/>
              </a:pPr>
              <a:t>157</a:t>
            </a:fld>
            <a:endParaRPr lang="en-US"/>
          </a:p>
        </p:txBody>
      </p:sp>
      <p:sp>
        <p:nvSpPr>
          <p:cNvPr id="632834" name="Rectangle 3"/>
          <p:cNvSpPr>
            <a:spLocks/>
          </p:cNvSpPr>
          <p:nvPr/>
        </p:nvSpPr>
        <p:spPr bwMode="auto">
          <a:xfrm>
            <a:off x="5070475" y="438150"/>
            <a:ext cx="3082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 Gaussian Chain</a:t>
            </a:r>
          </a:p>
        </p:txBody>
      </p:sp>
      <p:pic>
        <p:nvPicPr>
          <p:cNvPr id="632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6" name="Rectangle 3"/>
          <p:cNvSpPr>
            <a:spLocks/>
          </p:cNvSpPr>
          <p:nvPr/>
        </p:nvSpPr>
        <p:spPr bwMode="auto">
          <a:xfrm>
            <a:off x="1217613" y="1231900"/>
            <a:ext cx="45148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Boltzman Probability</a:t>
            </a:r>
          </a:p>
          <a:p>
            <a:r>
              <a:rPr lang="en-US">
                <a:solidFill>
                  <a:schemeClr val="tx1"/>
                </a:solidFill>
                <a:ea typeface="ＭＳ Ｐゴシック" charset="0"/>
                <a:cs typeface="ＭＳ Ｐゴシック" charset="0"/>
              </a:rPr>
              <a:t>For a Thermally Equilibrated System</a:t>
            </a:r>
          </a:p>
        </p:txBody>
      </p:sp>
      <p:pic>
        <p:nvPicPr>
          <p:cNvPr id="6328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8" name="Rectangle 5"/>
          <p:cNvSpPr>
            <a:spLocks/>
          </p:cNvSpPr>
          <p:nvPr/>
        </p:nvSpPr>
        <p:spPr bwMode="auto">
          <a:xfrm>
            <a:off x="6897688" y="1231900"/>
            <a:ext cx="4737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Gaussian Probability</a:t>
            </a:r>
          </a:p>
          <a:p>
            <a:r>
              <a:rPr lang="en-US">
                <a:solidFill>
                  <a:schemeClr val="tx1"/>
                </a:solidFill>
                <a:ea typeface="ＭＳ Ｐゴシック" charset="0"/>
                <a:cs typeface="ＭＳ Ｐゴシック" charset="0"/>
              </a:rPr>
              <a:t>For a Chain of End to End Distance R</a:t>
            </a:r>
          </a:p>
        </p:txBody>
      </p:sp>
      <p:sp>
        <p:nvSpPr>
          <p:cNvPr id="632839" name="Rectangle 6"/>
          <p:cNvSpPr>
            <a:spLocks/>
          </p:cNvSpPr>
          <p:nvPr/>
        </p:nvSpPr>
        <p:spPr bwMode="auto">
          <a:xfrm>
            <a:off x="1068388" y="3479800"/>
            <a:ext cx="10629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Comparison The Energy to stretch a Thermally Equilibrated Chain Can be Written</a:t>
            </a:r>
          </a:p>
        </p:txBody>
      </p:sp>
      <p:pic>
        <p:nvPicPr>
          <p:cNvPr id="6328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32841" name="Group 10"/>
          <p:cNvGrpSpPr>
            <a:grpSpLocks/>
          </p:cNvGrpSpPr>
          <p:nvPr/>
        </p:nvGrpSpPr>
        <p:grpSpPr bwMode="auto">
          <a:xfrm>
            <a:off x="1092200" y="5715000"/>
            <a:ext cx="4114800" cy="1358900"/>
            <a:chOff x="863600" y="5715000"/>
            <a:chExt cx="4114800" cy="1358900"/>
          </a:xfrm>
        </p:grpSpPr>
        <p:pic>
          <p:nvPicPr>
            <p:cNvPr id="6328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ight Arrow 6"/>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52" name="TextBox 8"/>
            <p:cNvSpPr txBox="1">
              <a:spLocks noChangeArrowheads="1"/>
            </p:cNvSpPr>
            <p:nvPr/>
          </p:nvSpPr>
          <p:spPr bwMode="auto">
            <a:xfrm>
              <a:off x="8636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grpSp>
        <p:nvGrpSpPr>
          <p:cNvPr id="632842" name="Group 9"/>
          <p:cNvGrpSpPr>
            <a:grpSpLocks/>
          </p:cNvGrpSpPr>
          <p:nvPr/>
        </p:nvGrpSpPr>
        <p:grpSpPr bwMode="auto">
          <a:xfrm>
            <a:off x="6807200" y="5638800"/>
            <a:ext cx="4572000" cy="1435100"/>
            <a:chOff x="5359400" y="5715001"/>
            <a:chExt cx="4572000" cy="1435099"/>
          </a:xfrm>
        </p:grpSpPr>
        <p:pic>
          <p:nvPicPr>
            <p:cNvPr id="63284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ight Arrow 16"/>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eft Arrow 17"/>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48" name="TextBox 18"/>
            <p:cNvSpPr txBox="1">
              <a:spLocks noChangeArrowheads="1"/>
            </p:cNvSpPr>
            <p:nvPr/>
          </p:nvSpPr>
          <p:spPr bwMode="auto">
            <a:xfrm>
              <a:off x="53594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pic>
        <p:nvPicPr>
          <p:cNvPr id="63284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7696200"/>
            <a:ext cx="37655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44" name="TextBox 13"/>
          <p:cNvSpPr txBox="1">
            <a:spLocks noChangeArrowheads="1"/>
          </p:cNvSpPr>
          <p:nvPr/>
        </p:nvSpPr>
        <p:spPr bwMode="auto">
          <a:xfrm>
            <a:off x="6426200" y="7391400"/>
            <a:ext cx="5486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Assumptions:</a:t>
            </a:r>
          </a:p>
          <a:p>
            <a:pPr eaLnBrk="1" hangingPunct="1"/>
            <a:r>
              <a:rPr lang="en-US"/>
              <a:t>-Gaussian Chain</a:t>
            </a:r>
          </a:p>
          <a:p>
            <a:pPr eaLnBrk="1" hangingPunct="1"/>
            <a:r>
              <a:rPr lang="en-US"/>
              <a:t>-Thermally Equilibrated</a:t>
            </a:r>
          </a:p>
          <a:p>
            <a:pPr eaLnBrk="1" hangingPunct="1"/>
            <a:r>
              <a:rPr lang="en-US"/>
              <a:t>-</a:t>
            </a:r>
            <a:r>
              <a:rPr lang="en-US" b="1"/>
              <a:t>Small Perturbation </a:t>
            </a:r>
            <a:r>
              <a:rPr lang="en-US"/>
              <a:t>of Structure (so it is still Gaussian after the deformation)</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3CE3B051-9FAD-C047-AD48-EB5B469C6426}" type="slidenum">
              <a:rPr lang="en-US"/>
              <a:pPr>
                <a:defRPr/>
              </a:pPr>
              <a:t>158</a:t>
            </a:fld>
            <a:endParaRPr lang="en-US"/>
          </a:p>
        </p:txBody>
      </p:sp>
      <p:sp>
        <p:nvSpPr>
          <p:cNvPr id="633858" name="Rectangle 1"/>
          <p:cNvSpPr>
            <a:spLocks/>
          </p:cNvSpPr>
          <p:nvPr/>
        </p:nvSpPr>
        <p:spPr bwMode="auto">
          <a:xfrm>
            <a:off x="1854200" y="533400"/>
            <a:ext cx="197643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Tensile Blob</a:t>
            </a:r>
          </a:p>
        </p:txBody>
      </p:sp>
      <p:pic>
        <p:nvPicPr>
          <p:cNvPr id="6338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2108200"/>
            <a:ext cx="267970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628900"/>
            <a:ext cx="1905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273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2" name="Rectangle 5"/>
          <p:cNvSpPr>
            <a:spLocks/>
          </p:cNvSpPr>
          <p:nvPr/>
        </p:nvSpPr>
        <p:spPr bwMode="auto">
          <a:xfrm>
            <a:off x="3295650" y="4686300"/>
            <a:ext cx="46275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weak perturbations of the chain </a:t>
            </a:r>
          </a:p>
        </p:txBody>
      </p:sp>
      <p:pic>
        <p:nvPicPr>
          <p:cNvPr id="6338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4633913"/>
            <a:ext cx="1892300"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038" y="5588000"/>
            <a:ext cx="1443037"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5" name="Rectangle 8"/>
          <p:cNvSpPr>
            <a:spLocks/>
          </p:cNvSpPr>
          <p:nvPr/>
        </p:nvSpPr>
        <p:spPr bwMode="auto">
          <a:xfrm>
            <a:off x="2795588" y="6769100"/>
            <a:ext cx="718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Application of an external stress to the ends of a chain create a transition size where the coil goes from Gaussian to Linear called the Tensile Blob.</a:t>
            </a:r>
          </a:p>
        </p:txBody>
      </p:sp>
      <p:sp>
        <p:nvSpPr>
          <p:cNvPr id="633866" name="TextBox 13"/>
          <p:cNvSpPr txBox="1">
            <a:spLocks noChangeArrowheads="1"/>
          </p:cNvSpPr>
          <p:nvPr/>
        </p:nvSpPr>
        <p:spPr bwMode="auto">
          <a:xfrm>
            <a:off x="4445000" y="152400"/>
            <a:ext cx="7772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 </a:t>
            </a:r>
            <a:r>
              <a:rPr lang="en-US" b="1"/>
              <a:t>Larger Perturbations </a:t>
            </a:r>
            <a:r>
              <a:rPr lang="en-US"/>
              <a:t>of Structure </a:t>
            </a:r>
          </a:p>
          <a:p>
            <a:pPr eaLnBrk="1" hangingPunct="1"/>
            <a:r>
              <a:rPr lang="en-US"/>
              <a:t>-At small scales, small lever arm, structure remains Gaussian</a:t>
            </a:r>
          </a:p>
          <a:p>
            <a:pPr eaLnBrk="1" hangingPunct="1"/>
            <a:r>
              <a:rPr lang="en-US"/>
              <a:t>-At large scales, large lever arm, structure becomes linear</a:t>
            </a:r>
          </a:p>
          <a:p>
            <a:pPr eaLnBrk="1" hangingPunct="1"/>
            <a:r>
              <a:rPr lang="en-US"/>
              <a:t>Perturbation of Structure leads to a structural transition at a size scale </a:t>
            </a:r>
            <a:endParaRPr lang="en-US">
              <a:latin typeface="Arial Black" charset="0"/>
              <a:cs typeface="Arial Black" charset="0"/>
            </a:endParaRPr>
          </a:p>
        </p:txBody>
      </p:sp>
      <p:graphicFrame>
        <p:nvGraphicFramePr>
          <p:cNvPr id="633867" name="Object 1"/>
          <p:cNvGraphicFramePr>
            <a:graphicFrameLocks noChangeAspect="1"/>
          </p:cNvGraphicFramePr>
          <p:nvPr/>
        </p:nvGraphicFramePr>
        <p:xfrm>
          <a:off x="9017000" y="1676400"/>
          <a:ext cx="304800" cy="517525"/>
        </p:xfrm>
        <a:graphic>
          <a:graphicData uri="http://schemas.openxmlformats.org/presentationml/2006/ole">
            <mc:AlternateContent xmlns:mc="http://schemas.openxmlformats.org/markup-compatibility/2006">
              <mc:Choice xmlns:v="urn:schemas-microsoft-com:vml" Requires="v">
                <p:oleObj name="Equation" r:id="rId7" imgW="127000" imgH="215900" progId="Equation.3">
                  <p:embed/>
                </p:oleObj>
              </mc:Choice>
              <mc:Fallback>
                <p:oleObj name="Equation" r:id="rId7" imgW="127000" imgH="2159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1676400"/>
                        <a:ext cx="3048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5F32D0-3069-2644-BB00-4D47CB87E018}" type="slidenum">
              <a:rPr lang="en-US"/>
              <a:pPr>
                <a:defRPr/>
              </a:pPr>
              <a:t>159</a:t>
            </a:fld>
            <a:endParaRPr lang="en-US"/>
          </a:p>
        </p:txBody>
      </p:sp>
      <p:graphicFrame>
        <p:nvGraphicFramePr>
          <p:cNvPr id="634882" name="Object 1"/>
          <p:cNvGraphicFramePr>
            <a:graphicFrameLocks noChangeAspect="1"/>
          </p:cNvGraphicFramePr>
          <p:nvPr/>
        </p:nvGraphicFramePr>
        <p:xfrm>
          <a:off x="4673600" y="1066800"/>
          <a:ext cx="3027363" cy="2082800"/>
        </p:xfrm>
        <a:graphic>
          <a:graphicData uri="http://schemas.openxmlformats.org/presentationml/2006/ole">
            <mc:AlternateContent xmlns:mc="http://schemas.openxmlformats.org/markup-compatibility/2006">
              <mc:Choice xmlns:v="urn:schemas-microsoft-com:vml" Requires="v">
                <p:oleObj name="Equation" r:id="rId2" imgW="1181100" imgH="812800" progId="Equation.3">
                  <p:embed/>
                </p:oleObj>
              </mc:Choice>
              <mc:Fallback>
                <p:oleObj name="Equation" r:id="rId2" imgW="1181100" imgH="8128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66800"/>
                        <a:ext cx="3027363"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34883" name="TextBox 2"/>
          <p:cNvSpPr txBox="1">
            <a:spLocks noChangeArrowheads="1"/>
          </p:cNvSpPr>
          <p:nvPr/>
        </p:nvSpPr>
        <p:spPr bwMode="auto">
          <a:xfrm>
            <a:off x="2768600" y="7315200"/>
            <a:ext cx="8153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sizes larger than the blob size the structure is linear, one conformational state so the conformational entropy is 0.  For sizes smaller the blob has the minimum spring constant so the weakest link governs the mechanical properties and the chains are random below this size.</a:t>
            </a:r>
          </a:p>
        </p:txBody>
      </p:sp>
      <p:pic>
        <p:nvPicPr>
          <p:cNvPr id="634884" name="Picture 4" descr="Tensile Blob.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657600"/>
            <a:ext cx="48895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885" name="Picture 5" descr="Tensile Blob 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3810000"/>
            <a:ext cx="39116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80631956-CB5D-2049-82CD-C3F10BA10DCF}" type="slidenum">
              <a:rPr lang="en-US"/>
              <a:pPr>
                <a:defRPr/>
              </a:pPr>
              <a:t>16</a:t>
            </a:fld>
            <a:endParaRPr lang="en-US"/>
          </a:p>
        </p:txBody>
      </p:sp>
      <p:graphicFrame>
        <p:nvGraphicFramePr>
          <p:cNvPr id="548866" name="Object 1"/>
          <p:cNvGraphicFramePr>
            <a:graphicFrameLocks noChangeAspect="1"/>
          </p:cNvGraphicFramePr>
          <p:nvPr/>
        </p:nvGraphicFramePr>
        <p:xfrm>
          <a:off x="3606800" y="1676400"/>
          <a:ext cx="5870575" cy="1752600"/>
        </p:xfrm>
        <a:graphic>
          <a:graphicData uri="http://schemas.openxmlformats.org/presentationml/2006/ole">
            <mc:AlternateContent xmlns:mc="http://schemas.openxmlformats.org/markup-compatibility/2006">
              <mc:Choice xmlns:v="urn:schemas-microsoft-com:vml" Requires="v">
                <p:oleObj name="Equation" r:id="rId2" imgW="1701800" imgH="508000" progId="Equation.3">
                  <p:embed/>
                </p:oleObj>
              </mc:Choice>
              <mc:Fallback>
                <p:oleObj name="Equation" r:id="rId2" imgW="1701800" imgH="508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1676400"/>
                        <a:ext cx="58705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4886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a:extLst>
              <a:ext uri="{FF2B5EF4-FFF2-40B4-BE49-F238E27FC236}">
                <a16:creationId xmlns:a16="http://schemas.microsoft.com/office/drawing/2014/main" id="{55FCC6D7-865A-ED4D-8164-28070ABA2FFF}"/>
              </a:ext>
            </a:extLst>
          </p:cNvPr>
          <p:cNvSpPr/>
          <p:nvPr/>
        </p:nvSpPr>
        <p:spPr>
          <a:xfrm>
            <a:off x="136744" y="559159"/>
            <a:ext cx="12718611" cy="461665"/>
          </a:xfrm>
          <a:prstGeom prst="rect">
            <a:avLst/>
          </a:prstGeom>
        </p:spPr>
        <p:txBody>
          <a:bodyPr wrap="none">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This Solves the Problem: The transition in chain size is gradual not discrete as predicted by FK theory.</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6114E0-6EFA-8B40-95FB-C6289F5A41D1}" type="slidenum">
              <a:rPr lang="en-US"/>
              <a:pPr>
                <a:defRPr/>
              </a:pPr>
              <a:t>160</a:t>
            </a:fld>
            <a:endParaRPr lang="en-US"/>
          </a:p>
        </p:txBody>
      </p:sp>
      <p:sp>
        <p:nvSpPr>
          <p:cNvPr id="3" name="Title 1"/>
          <p:cNvSpPr>
            <a:spLocks noGrp="1"/>
          </p:cNvSpPr>
          <p:nvPr>
            <p:ph type="title"/>
          </p:nvPr>
        </p:nvSpPr>
        <p:spPr/>
        <p:txBody>
          <a:bodyPr/>
          <a:lstStyle/>
          <a:p>
            <a:pPr eaLnBrk="1" hangingPunct="1">
              <a:defRPr/>
            </a:pPr>
            <a:r>
              <a:rPr lang="en-US" dirty="0"/>
              <a:t>Semi-Dilute Solution Chain Statistics</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84087ABE-92FB-3E47-8466-17C750B2F2F0}" type="slidenum">
              <a:rPr lang="en-US"/>
              <a:pPr>
                <a:defRPr/>
              </a:pPr>
              <a:t>161</a:t>
            </a:fld>
            <a:endParaRPr lang="en-US"/>
          </a:p>
        </p:txBody>
      </p:sp>
      <p:sp>
        <p:nvSpPr>
          <p:cNvPr id="636930" name="Rectangle 1"/>
          <p:cNvSpPr>
            <a:spLocks/>
          </p:cNvSpPr>
          <p:nvPr/>
        </p:nvSpPr>
        <p:spPr bwMode="auto">
          <a:xfrm>
            <a:off x="2682875" y="323850"/>
            <a:ext cx="76295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In dilute solution the coil contains a concentration c* ~ 1/[η]</a:t>
            </a:r>
          </a:p>
        </p:txBody>
      </p:sp>
      <p:pic>
        <p:nvPicPr>
          <p:cNvPr id="636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838200"/>
            <a:ext cx="2387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2" name="Rectangle 3"/>
          <p:cNvSpPr>
            <a:spLocks/>
          </p:cNvSpPr>
          <p:nvPr/>
        </p:nvSpPr>
        <p:spPr bwMode="auto">
          <a:xfrm>
            <a:off x="6062663" y="901700"/>
            <a:ext cx="348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good solvent conditions</a:t>
            </a:r>
          </a:p>
        </p:txBody>
      </p:sp>
      <p:sp>
        <p:nvSpPr>
          <p:cNvPr id="636933" name="Rectangle 4"/>
          <p:cNvSpPr>
            <a:spLocks/>
          </p:cNvSpPr>
          <p:nvPr/>
        </p:nvSpPr>
        <p:spPr bwMode="auto">
          <a:xfrm>
            <a:off x="992188" y="2266950"/>
            <a:ext cx="107950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At large sizes the coil acts as if it were in a concentrated solution (c&gt;&gt;&gt;c*),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  At small sizes the coil acts as if it were in a dilute solution,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5/3.  There is a size scale, ξ, where this </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scaling transition</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have a primary structure of rod-like units, a secondary structure of expanded coil and a tertiary structure of Gaussian Chains.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is the value of ξ?</a:t>
            </a:r>
          </a:p>
        </p:txBody>
      </p:sp>
      <p:sp>
        <p:nvSpPr>
          <p:cNvPr id="636934" name="Rectangle 5"/>
          <p:cNvSpPr>
            <a:spLocks/>
          </p:cNvSpPr>
          <p:nvPr/>
        </p:nvSpPr>
        <p:spPr bwMode="auto">
          <a:xfrm>
            <a:off x="874713" y="5740400"/>
            <a:ext cx="109093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ξ is related to the coil size R since it has a limiting value of R for c &lt; c* and has a scaling relationship with the reduced concentration c/c*</a:t>
            </a:r>
          </a:p>
        </p:txBody>
      </p:sp>
      <p:pic>
        <p:nvPicPr>
          <p:cNvPr id="6369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705600"/>
            <a:ext cx="376555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6" name="Rectangle 7"/>
          <p:cNvSpPr>
            <a:spLocks/>
          </p:cNvSpPr>
          <p:nvPr/>
        </p:nvSpPr>
        <p:spPr bwMode="auto">
          <a:xfrm>
            <a:off x="1939925" y="7594600"/>
            <a:ext cx="888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no dependencies on n above c* so (3+4P)/5 = 0 and P = -3/4</a:t>
            </a:r>
          </a:p>
        </p:txBody>
      </p:sp>
      <p:pic>
        <p:nvPicPr>
          <p:cNvPr id="6369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8026400"/>
            <a:ext cx="2819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8" name="Rectangle 1"/>
          <p:cNvSpPr>
            <a:spLocks/>
          </p:cNvSpPr>
          <p:nvPr/>
        </p:nvSpPr>
        <p:spPr bwMode="auto">
          <a:xfrm>
            <a:off x="2436813" y="1714500"/>
            <a:ext cx="7988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semi-dilute solution the coil contains a concentration c &gt; c*</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740BB0C-10C9-C54E-B37A-D28642934BB5}" type="slidenum">
              <a:rPr lang="en-US"/>
              <a:pPr>
                <a:defRPr/>
              </a:pPr>
              <a:t>162</a:t>
            </a:fld>
            <a:endParaRPr lang="en-US"/>
          </a:p>
        </p:txBody>
      </p:sp>
      <p:pic>
        <p:nvPicPr>
          <p:cNvPr id="637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5867400"/>
            <a:ext cx="62484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7955" name="Rectangle 2"/>
          <p:cNvSpPr>
            <a:spLocks/>
          </p:cNvSpPr>
          <p:nvPr/>
        </p:nvSpPr>
        <p:spPr bwMode="auto">
          <a:xfrm>
            <a:off x="3590925" y="895350"/>
            <a:ext cx="60420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Coil Size in terms of the concentration</a:t>
            </a:r>
          </a:p>
        </p:txBody>
      </p:sp>
      <p:sp>
        <p:nvSpPr>
          <p:cNvPr id="637956" name="Rectangle 3"/>
          <p:cNvSpPr>
            <a:spLocks/>
          </p:cNvSpPr>
          <p:nvPr/>
        </p:nvSpPr>
        <p:spPr bwMode="auto">
          <a:xfrm>
            <a:off x="4154488" y="6870700"/>
            <a:ext cx="4914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Concentration Blob</a:t>
            </a:r>
            <a:r>
              <a:rPr lang="ja-JP" altLang="en-US">
                <a:solidFill>
                  <a:schemeClr val="tx1"/>
                </a:solidFill>
                <a:latin typeface="Arial" charset="0"/>
                <a:ea typeface="ＭＳ Ｐゴシック" charset="0"/>
                <a:cs typeface="ＭＳ Ｐゴシック" charset="0"/>
              </a:rPr>
              <a:t>”</a:t>
            </a:r>
            <a:endParaRPr lang="en-US">
              <a:solidFill>
                <a:schemeClr val="tx1"/>
              </a:solidFill>
              <a:ea typeface="ＭＳ Ｐゴシック" charset="0"/>
              <a:cs typeface="ＭＳ Ｐゴシック" charset="0"/>
            </a:endParaRPr>
          </a:p>
        </p:txBody>
      </p:sp>
      <p:graphicFrame>
        <p:nvGraphicFramePr>
          <p:cNvPr id="637957" name="Object 1"/>
          <p:cNvGraphicFramePr>
            <a:graphicFrameLocks noChangeAspect="1"/>
          </p:cNvGraphicFramePr>
          <p:nvPr/>
        </p:nvGraphicFramePr>
        <p:xfrm>
          <a:off x="4064000" y="2209800"/>
          <a:ext cx="4010025" cy="2609850"/>
        </p:xfrm>
        <a:graphic>
          <a:graphicData uri="http://schemas.openxmlformats.org/presentationml/2006/ole">
            <mc:AlternateContent xmlns:mc="http://schemas.openxmlformats.org/markup-compatibility/2006">
              <mc:Choice xmlns:v="urn:schemas-microsoft-com:vml" Requires="v">
                <p:oleObj name="Equation" r:id="rId3" imgW="2400300" imgH="1562100" progId="Equation.3">
                  <p:embed/>
                </p:oleObj>
              </mc:Choice>
              <mc:Fallback>
                <p:oleObj name="Equation" r:id="rId3" imgW="2400300" imgH="1562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2209800"/>
                        <a:ext cx="4010025"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CF74ADB-8988-7E46-A6DF-4D9604D805CA}" type="slidenum">
              <a:rPr lang="en-US"/>
              <a:pPr>
                <a:defRPr/>
              </a:pPr>
              <a:t>163</a:t>
            </a:fld>
            <a:endParaRPr lang="en-US"/>
          </a:p>
        </p:txBody>
      </p:sp>
      <p:sp>
        <p:nvSpPr>
          <p:cNvPr id="638978" name="Rectangle 2"/>
          <p:cNvSpPr>
            <a:spLocks/>
          </p:cNvSpPr>
          <p:nvPr/>
        </p:nvSpPr>
        <p:spPr bwMode="auto">
          <a:xfrm>
            <a:off x="2882900" y="895350"/>
            <a:ext cx="7458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Three regimes of chain scaling in concentration.</a:t>
            </a:r>
          </a:p>
        </p:txBody>
      </p:sp>
      <p:graphicFrame>
        <p:nvGraphicFramePr>
          <p:cNvPr id="638979" name="Object 1"/>
          <p:cNvGraphicFramePr>
            <a:graphicFrameLocks noChangeAspect="1"/>
          </p:cNvGraphicFramePr>
          <p:nvPr/>
        </p:nvGraphicFramePr>
        <p:xfrm>
          <a:off x="1092200" y="2895600"/>
          <a:ext cx="10939463" cy="3810000"/>
        </p:xfrm>
        <a:graphic>
          <a:graphicData uri="http://schemas.openxmlformats.org/presentationml/2006/ole">
            <mc:AlternateContent xmlns:mc="http://schemas.openxmlformats.org/markup-compatibility/2006">
              <mc:Choice xmlns:v="urn:schemas-microsoft-com:vml" Requires="v">
                <p:oleObj name="Document" r:id="rId2" imgW="5943381" imgH="2070024" progId="Word.Document.12">
                  <p:link updateAutomatic="1"/>
                </p:oleObj>
              </mc:Choice>
              <mc:Fallback>
                <p:oleObj name="Document" r:id="rId2" imgW="5943381" imgH="2070024" progId="Word.Document.12">
                  <p:link updateAutomatic="1"/>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895600"/>
                        <a:ext cx="109394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6B41CB0-FA8E-4446-8B6D-5B862BEB372B}" type="slidenum">
              <a:rPr lang="en-US"/>
              <a:pPr>
                <a:defRPr/>
              </a:pPr>
              <a:t>164</a:t>
            </a:fld>
            <a:endParaRPr lang="en-US"/>
          </a:p>
        </p:txBody>
      </p:sp>
      <p:sp>
        <p:nvSpPr>
          <p:cNvPr id="640002"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0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0004" name="Rectangle 3"/>
          <p:cNvSpPr>
            <a:spLocks/>
          </p:cNvSpPr>
          <p:nvPr/>
        </p:nvSpPr>
        <p:spPr bwMode="auto">
          <a:xfrm>
            <a:off x="944563" y="6515100"/>
            <a:ext cx="108775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Chain expands from the theta condition to fully expanded gradually.</a:t>
            </a:r>
          </a:p>
          <a:p>
            <a:r>
              <a:rPr lang="en-US">
                <a:solidFill>
                  <a:schemeClr val="tx1"/>
                </a:solidFill>
                <a:ea typeface="ＭＳ Ｐゴシック" charset="0"/>
                <a:cs typeface="ＭＳ Ｐゴシック" charset="0"/>
              </a:rPr>
              <a:t>At small scales it is Gaussian, at large scales expanded (opposite of concentration blob).</a:t>
            </a:r>
          </a:p>
        </p:txBody>
      </p:sp>
      <p:pic>
        <p:nvPicPr>
          <p:cNvPr id="6400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581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0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7581900"/>
            <a:ext cx="246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2201285-78FE-C644-BF43-96EA50C0D25E}" type="slidenum">
              <a:rPr lang="en-US"/>
              <a:pPr>
                <a:defRPr/>
              </a:pPr>
              <a:t>165</a:t>
            </a:fld>
            <a:endParaRPr lang="en-US"/>
          </a:p>
        </p:txBody>
      </p:sp>
      <p:pic>
        <p:nvPicPr>
          <p:cNvPr id="64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25600"/>
            <a:ext cx="3327400"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1027" name="Rectangle 2"/>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1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68600"/>
            <a:ext cx="13271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0850"/>
            <a:ext cx="28448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6057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5888038"/>
            <a:ext cx="3149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9600" y="1435100"/>
            <a:ext cx="3098800"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F0148D-A9C0-8144-880D-9D22F8FF9149}" type="slidenum">
              <a:rPr lang="en-US"/>
              <a:pPr>
                <a:defRPr/>
              </a:pPr>
              <a:t>166</a:t>
            </a:fld>
            <a:endParaRPr lang="en-US"/>
          </a:p>
        </p:txBody>
      </p:sp>
      <p:sp>
        <p:nvSpPr>
          <p:cNvPr id="642050"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328738"/>
            <a:ext cx="31496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2052" name="Rectangle 3"/>
          <p:cNvSpPr>
            <a:spLocks/>
          </p:cNvSpPr>
          <p:nvPr/>
        </p:nvSpPr>
        <p:spPr bwMode="auto">
          <a:xfrm>
            <a:off x="681442" y="2845475"/>
            <a:ext cx="11632391" cy="40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a:ea typeface="ＭＳ Ｐゴシック" charset="0"/>
                <a:cs typeface="Times New Roman"/>
              </a:rPr>
              <a:t>Energy Depends on n,  a chain with a </a:t>
            </a:r>
            <a:r>
              <a:rPr lang="en-US" dirty="0" err="1">
                <a:solidFill>
                  <a:schemeClr val="tx1"/>
                </a:solidFill>
                <a:latin typeface="Times New Roman"/>
                <a:ea typeface="ＭＳ Ｐゴシック" charset="0"/>
                <a:cs typeface="Times New Roman"/>
              </a:rPr>
              <a:t>mer</a:t>
            </a:r>
            <a:r>
              <a:rPr lang="en-US" dirty="0">
                <a:solidFill>
                  <a:schemeClr val="tx1"/>
                </a:solidFill>
                <a:latin typeface="Times New Roman"/>
                <a:ea typeface="ＭＳ Ｐゴシック" charset="0"/>
                <a:cs typeface="Times New Roman"/>
              </a:rPr>
              <a:t> unit of length 1 and n = 10000</a:t>
            </a:r>
          </a:p>
          <a:p>
            <a:r>
              <a:rPr lang="en-US" dirty="0">
                <a:solidFill>
                  <a:schemeClr val="tx1"/>
                </a:solidFill>
                <a:latin typeface="Times New Roman"/>
                <a:ea typeface="ＭＳ Ｐゴシック" charset="0"/>
                <a:cs typeface="Times New Roman"/>
              </a:rPr>
              <a:t>could be re cast (renormalized) as a chain of unit length 100 and n = 100</a:t>
            </a:r>
          </a:p>
          <a:p>
            <a:r>
              <a:rPr lang="en-US" dirty="0">
                <a:solidFill>
                  <a:schemeClr val="tx1"/>
                </a:solidFill>
                <a:latin typeface="Times New Roman"/>
                <a:ea typeface="ＭＳ Ｐゴシック" charset="0"/>
                <a:cs typeface="Times New Roman"/>
              </a:rPr>
              <a:t>The energy changes with n so depends on the definition of the base unit</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Smaller chain segments have less entropy so phase separate first.</a:t>
            </a:r>
          </a:p>
          <a:p>
            <a:r>
              <a:rPr lang="en-US" dirty="0">
                <a:solidFill>
                  <a:schemeClr val="tx1"/>
                </a:solidFill>
                <a:latin typeface="Times New Roman"/>
                <a:ea typeface="ＭＳ Ｐゴシック" charset="0"/>
                <a:cs typeface="Times New Roman"/>
              </a:rPr>
              <a:t>We expect the chain to become Gaussian on small scales first.</a:t>
            </a:r>
          </a:p>
          <a:p>
            <a:r>
              <a:rPr lang="en-US" dirty="0">
                <a:solidFill>
                  <a:schemeClr val="tx1"/>
                </a:solidFill>
                <a:latin typeface="Times New Roman"/>
                <a:ea typeface="ＭＳ Ｐゴシック" charset="0"/>
                <a:cs typeface="Times New Roman"/>
              </a:rPr>
              <a:t>This is the opposite of the concentration blob.</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Cooling an expanded coil leads to local chain structure collapsing to a Gaussian structure first.</a:t>
            </a:r>
          </a:p>
          <a:p>
            <a:r>
              <a:rPr lang="en-US" dirty="0">
                <a:solidFill>
                  <a:schemeClr val="tx1"/>
                </a:solidFill>
                <a:latin typeface="Times New Roman"/>
                <a:ea typeface="ＭＳ Ｐゴシック" charset="0"/>
                <a:cs typeface="Times New Roman"/>
              </a:rPr>
              <a:t>As the temperature drops further the Gaussian blob becomes larger until the entire chain is</a:t>
            </a:r>
          </a:p>
          <a:p>
            <a:r>
              <a:rPr lang="en-US" dirty="0">
                <a:solidFill>
                  <a:schemeClr val="tx1"/>
                </a:solidFill>
                <a:latin typeface="Times New Roman"/>
                <a:ea typeface="ＭＳ Ｐゴシック" charset="0"/>
                <a:cs typeface="Times New Roman"/>
              </a:rPr>
              <a:t>Gaussian at the theta temperature.</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096082CE-9A24-5043-85EF-2428C21527F0}" type="slidenum">
              <a:rPr lang="en-US"/>
              <a:pPr>
                <a:defRPr/>
              </a:pPr>
              <a:t>167</a:t>
            </a:fld>
            <a:endParaRPr lang="en-US"/>
          </a:p>
        </p:txBody>
      </p:sp>
      <p:sp>
        <p:nvSpPr>
          <p:cNvPr id="643074"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27200"/>
            <a:ext cx="6942137"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6" name="Rectangle 3"/>
          <p:cNvSpPr>
            <a:spLocks/>
          </p:cNvSpPr>
          <p:nvPr/>
        </p:nvSpPr>
        <p:spPr bwMode="auto">
          <a:xfrm>
            <a:off x="3244850" y="4445000"/>
            <a:ext cx="3813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Flory-Krigbaum Theory yields:</a:t>
            </a:r>
          </a:p>
        </p:txBody>
      </p:sp>
      <p:pic>
        <p:nvPicPr>
          <p:cNvPr id="64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343400"/>
            <a:ext cx="33289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8" name="Rectangle 5"/>
          <p:cNvSpPr>
            <a:spLocks/>
          </p:cNvSpPr>
          <p:nvPr/>
        </p:nvSpPr>
        <p:spPr bwMode="auto">
          <a:xfrm>
            <a:off x="5335588" y="5588000"/>
            <a:ext cx="23241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equating these:</a:t>
            </a:r>
          </a:p>
        </p:txBody>
      </p:sp>
      <p:pic>
        <p:nvPicPr>
          <p:cNvPr id="64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6946900"/>
            <a:ext cx="1790700"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168</a:t>
            </a:fld>
            <a:endParaRPr lang="en-US"/>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8076A99-8A5A-2441-B9D7-98697BB6E86C}" type="slidenum">
              <a:rPr lang="en-US"/>
              <a:pPr>
                <a:defRPr/>
              </a:pPr>
              <a:t>169</a:t>
            </a:fld>
            <a:endParaRPr lang="en-US"/>
          </a:p>
        </p:txBody>
      </p:sp>
      <p:sp>
        <p:nvSpPr>
          <p:cNvPr id="64512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pic>
        <p:nvPicPr>
          <p:cNvPr id="64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6600"/>
            <a:ext cx="2959100" cy="820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041400"/>
            <a:ext cx="5981700"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5588000"/>
            <a:ext cx="297180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2706688" cy="933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40E0682-5C42-A841-8BAC-D58EDD62BBB0}" type="slidenum">
              <a:rPr lang="en-US"/>
              <a:pPr>
                <a:defRPr/>
              </a:pPr>
              <a:t>17</a:t>
            </a:fld>
            <a:endParaRPr lang="en-US"/>
          </a:p>
        </p:txBody>
      </p:sp>
      <p:graphicFrame>
        <p:nvGraphicFramePr>
          <p:cNvPr id="549890" name="Object 1"/>
          <p:cNvGraphicFramePr>
            <a:graphicFrameLocks noChangeAspect="1"/>
          </p:cNvGraphicFramePr>
          <p:nvPr/>
        </p:nvGraphicFramePr>
        <p:xfrm>
          <a:off x="3606800" y="533400"/>
          <a:ext cx="5870575" cy="1752600"/>
        </p:xfrm>
        <a:graphic>
          <a:graphicData uri="http://schemas.openxmlformats.org/presentationml/2006/ole">
            <mc:AlternateContent xmlns:mc="http://schemas.openxmlformats.org/markup-compatibility/2006">
              <mc:Choice xmlns:v="urn:schemas-microsoft-com:vml" Requires="v">
                <p:oleObj name="Equation" r:id="rId2" imgW="1701800" imgH="508000" progId="Equation.3">
                  <p:embed/>
                </p:oleObj>
              </mc:Choice>
              <mc:Fallback>
                <p:oleObj name="Equation" r:id="rId2" imgW="1701800" imgH="508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533400"/>
                        <a:ext cx="58705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498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13004800" cy="669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EB3F3FCE-819B-BF40-8EC3-F0A1D5669FE2}" type="slidenum">
              <a:rPr lang="en-US"/>
              <a:pPr>
                <a:defRPr/>
              </a:pPr>
              <a:t>170</a:t>
            </a:fld>
            <a:endParaRPr lang="en-US"/>
          </a:p>
        </p:txBody>
      </p:sp>
      <p:sp>
        <p:nvSpPr>
          <p:cNvPr id="646146" name="Rectangle 1"/>
          <p:cNvSpPr>
            <a:spLocks/>
          </p:cNvSpPr>
          <p:nvPr/>
        </p:nvSpPr>
        <p:spPr bwMode="auto">
          <a:xfrm>
            <a:off x="3416300" y="679450"/>
            <a:ext cx="5984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b="1">
                <a:solidFill>
                  <a:schemeClr val="tx1"/>
                </a:solidFill>
                <a:ea typeface="ＭＳ Ｐゴシック" charset="0"/>
                <a:cs typeface="ＭＳ Ｐゴシック" charset="0"/>
              </a:rPr>
              <a:t>Polymer Chains are Mass-Fractals</a:t>
            </a:r>
          </a:p>
        </p:txBody>
      </p:sp>
      <p:sp>
        <p:nvSpPr>
          <p:cNvPr id="646147" name="Rectangle 2"/>
          <p:cNvSpPr>
            <a:spLocks/>
          </p:cNvSpPr>
          <p:nvPr/>
        </p:nvSpPr>
        <p:spPr bwMode="auto">
          <a:xfrm>
            <a:off x="3813175" y="1866900"/>
            <a:ext cx="15589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a:t>
            </a:r>
            <a:r>
              <a:rPr lang="en-US" baseline="-6000">
                <a:solidFill>
                  <a:schemeClr val="tx1"/>
                </a:solidFill>
                <a:ea typeface="ＭＳ Ｐゴシック" charset="0"/>
                <a:cs typeface="ＭＳ Ｐゴシック" charset="0"/>
              </a:rPr>
              <a:t>RMS</a:t>
            </a:r>
            <a:r>
              <a:rPr lang="en-US">
                <a:solidFill>
                  <a:schemeClr val="tx1"/>
                </a:solidFill>
                <a:ea typeface="ＭＳ Ｐゴシック" charset="0"/>
                <a:cs typeface="ＭＳ Ｐゴシック" charset="0"/>
              </a:rPr>
              <a:t> = n</a:t>
            </a:r>
            <a:r>
              <a:rPr lang="en-US" baseline="32000">
                <a:solidFill>
                  <a:schemeClr val="tx1"/>
                </a:solidFill>
                <a:ea typeface="ＭＳ Ｐゴシック" charset="0"/>
                <a:cs typeface="ＭＳ Ｐゴシック" charset="0"/>
              </a:rPr>
              <a:t>1/2</a:t>
            </a:r>
            <a:r>
              <a:rPr lang="en-US">
                <a:solidFill>
                  <a:schemeClr val="tx1"/>
                </a:solidFill>
                <a:ea typeface="ＭＳ Ｐゴシック" charset="0"/>
                <a:cs typeface="ＭＳ Ｐゴシック" charset="0"/>
              </a:rPr>
              <a:t> l</a:t>
            </a:r>
          </a:p>
        </p:txBody>
      </p:sp>
      <p:sp>
        <p:nvSpPr>
          <p:cNvPr id="646148" name="Rectangle 3"/>
          <p:cNvSpPr>
            <a:spLocks/>
          </p:cNvSpPr>
          <p:nvPr/>
        </p:nvSpPr>
        <p:spPr bwMode="auto">
          <a:xfrm>
            <a:off x="7059613" y="18669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49" name="Rectangle 4"/>
          <p:cNvSpPr>
            <a:spLocks/>
          </p:cNvSpPr>
          <p:nvPr/>
        </p:nvSpPr>
        <p:spPr bwMode="auto">
          <a:xfrm>
            <a:off x="3917950" y="2794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3-d object</a:t>
            </a:r>
          </a:p>
        </p:txBody>
      </p:sp>
      <p:sp>
        <p:nvSpPr>
          <p:cNvPr id="646150" name="Rectangle 5"/>
          <p:cNvSpPr>
            <a:spLocks/>
          </p:cNvSpPr>
          <p:nvPr/>
        </p:nvSpPr>
        <p:spPr bwMode="auto">
          <a:xfrm>
            <a:off x="7059613" y="2794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3</a:t>
            </a:r>
          </a:p>
        </p:txBody>
      </p:sp>
      <p:sp>
        <p:nvSpPr>
          <p:cNvPr id="646151" name="Rectangle 6"/>
          <p:cNvSpPr>
            <a:spLocks/>
          </p:cNvSpPr>
          <p:nvPr/>
        </p:nvSpPr>
        <p:spPr bwMode="auto">
          <a:xfrm>
            <a:off x="3917950" y="3556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2-d object</a:t>
            </a:r>
          </a:p>
        </p:txBody>
      </p:sp>
      <p:sp>
        <p:nvSpPr>
          <p:cNvPr id="646152" name="Rectangle 7"/>
          <p:cNvSpPr>
            <a:spLocks/>
          </p:cNvSpPr>
          <p:nvPr/>
        </p:nvSpPr>
        <p:spPr bwMode="auto">
          <a:xfrm>
            <a:off x="7059613" y="3556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53" name="Rectangle 8"/>
          <p:cNvSpPr>
            <a:spLocks/>
          </p:cNvSpPr>
          <p:nvPr/>
        </p:nvSpPr>
        <p:spPr bwMode="auto">
          <a:xfrm>
            <a:off x="3917950" y="4318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1-d object</a:t>
            </a:r>
          </a:p>
        </p:txBody>
      </p:sp>
      <p:sp>
        <p:nvSpPr>
          <p:cNvPr id="646154" name="Rectangle 9"/>
          <p:cNvSpPr>
            <a:spLocks/>
          </p:cNvSpPr>
          <p:nvPr/>
        </p:nvSpPr>
        <p:spPr bwMode="auto">
          <a:xfrm>
            <a:off x="7059613" y="4318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1</a:t>
            </a:r>
          </a:p>
        </p:txBody>
      </p:sp>
      <p:sp>
        <p:nvSpPr>
          <p:cNvPr id="646155" name="Rectangle 10"/>
          <p:cNvSpPr>
            <a:spLocks/>
          </p:cNvSpPr>
          <p:nvPr/>
        </p:nvSpPr>
        <p:spPr bwMode="auto">
          <a:xfrm>
            <a:off x="4011613" y="5334000"/>
            <a:ext cx="1162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-object</a:t>
            </a:r>
          </a:p>
        </p:txBody>
      </p:sp>
      <p:sp>
        <p:nvSpPr>
          <p:cNvPr id="646156" name="Rectangle 11"/>
          <p:cNvSpPr>
            <a:spLocks/>
          </p:cNvSpPr>
          <p:nvPr/>
        </p:nvSpPr>
        <p:spPr bwMode="auto">
          <a:xfrm>
            <a:off x="7032625" y="5334000"/>
            <a:ext cx="1673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df</a:t>
            </a:r>
          </a:p>
        </p:txBody>
      </p:sp>
      <p:sp>
        <p:nvSpPr>
          <p:cNvPr id="646157" name="Rectangle 12"/>
          <p:cNvSpPr>
            <a:spLocks/>
          </p:cNvSpPr>
          <p:nvPr/>
        </p:nvSpPr>
        <p:spPr bwMode="auto">
          <a:xfrm>
            <a:off x="1927225" y="6172200"/>
            <a:ext cx="37560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leads to odd properties: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density</a:t>
            </a:r>
          </a:p>
        </p:txBody>
      </p:sp>
      <p:pic>
        <p:nvPicPr>
          <p:cNvPr id="64615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0" y="6527800"/>
            <a:ext cx="59563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6159" name="Rectangle 14"/>
          <p:cNvSpPr>
            <a:spLocks/>
          </p:cNvSpPr>
          <p:nvPr/>
        </p:nvSpPr>
        <p:spPr bwMode="auto">
          <a:xfrm>
            <a:off x="2495550" y="7854950"/>
            <a:ext cx="7597775"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000">
                <a:solidFill>
                  <a:schemeClr val="tx1"/>
                </a:solidFill>
                <a:ea typeface="ＭＳ Ｐゴシック" charset="0"/>
                <a:cs typeface="ＭＳ Ｐゴシック" charset="0"/>
              </a:rPr>
              <a:t>For a 3-d object density doesn</a:t>
            </a:r>
            <a:r>
              <a:rPr lang="ja-JP" altLang="en-US" sz="3000">
                <a:solidFill>
                  <a:schemeClr val="tx1"/>
                </a:solidFill>
                <a:latin typeface="Arial" charset="0"/>
                <a:ea typeface="ＭＳ Ｐゴシック" charset="0"/>
                <a:cs typeface="ＭＳ Ｐゴシック" charset="0"/>
              </a:rPr>
              <a:t>’</a:t>
            </a:r>
            <a:r>
              <a:rPr lang="en-US" altLang="ja-JP" sz="3000">
                <a:solidFill>
                  <a:schemeClr val="tx1"/>
                </a:solidFill>
                <a:cs typeface="Gill Sans" charset="0"/>
              </a:rPr>
              <a:t>t depend on size,</a:t>
            </a:r>
          </a:p>
          <a:p>
            <a:r>
              <a:rPr lang="en-US" sz="3000">
                <a:solidFill>
                  <a:schemeClr val="tx1"/>
                </a:solidFill>
                <a:cs typeface="Gill Sans" charset="0"/>
              </a:rPr>
              <a:t>For a 2-d object density drops with Size</a:t>
            </a:r>
          </a:p>
          <a:p>
            <a:r>
              <a:rPr lang="en-US" sz="3000">
                <a:solidFill>
                  <a:schemeClr val="tx1"/>
                </a:solidFill>
                <a:cs typeface="Gill Sans" charset="0"/>
              </a:rPr>
              <a:t>Larger polymers are less dense</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6625E89-032A-FE4C-8C09-68536FE65F43}" type="slidenum">
              <a:rPr lang="en-US"/>
              <a:pPr>
                <a:defRPr/>
              </a:pPr>
              <a:t>171</a:t>
            </a:fld>
            <a:endParaRPr lang="en-US"/>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6C2DF1F1-4C32-674C-B8C6-47AC4AC34DD8}" type="slidenum">
              <a:rPr lang="en-US"/>
              <a:pPr>
                <a:defRPr/>
              </a:pPr>
              <a:t>172</a:t>
            </a:fld>
            <a:endParaRPr lang="en-US"/>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173</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2235200" y="165100"/>
            <a:ext cx="87884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57799" bIns="0"/>
          <a:lstStyle/>
          <a:p>
            <a:pPr marL="57150" algn="l"/>
            <a:r>
              <a:rPr lang="en-US" sz="3800">
                <a:solidFill>
                  <a:schemeClr val="tx1"/>
                </a:solidFill>
                <a:latin typeface="Arial" charset="0"/>
                <a:ea typeface="ＭＳ Ｐゴシック" charset="0"/>
                <a:cs typeface="ＭＳ Ｐゴシック" charset="0"/>
                <a:sym typeface="Arial" charset="0"/>
              </a:rPr>
              <a:t>How Complex Mass Fractal Structures</a:t>
            </a:r>
          </a:p>
          <a:p>
            <a:pPr marL="57150" algn="l"/>
            <a:r>
              <a:rPr lang="en-US" sz="3800">
                <a:solidFill>
                  <a:schemeClr val="tx1"/>
                </a:solidFill>
                <a:latin typeface="Arial" charset="0"/>
                <a:ea typeface="ＭＳ Ｐゴシック" charset="0"/>
                <a:cs typeface="ＭＳ Ｐゴシック" charset="0"/>
                <a:sym typeface="Arial" charset="0"/>
              </a:rPr>
              <a:t>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08F4322C-EC6E-B848-A82C-6BB8D6CBFF6F}" type="slidenum">
              <a:rPr lang="en-US"/>
              <a:pPr>
                <a:defRPr/>
              </a:pPr>
              <a:t>174</a:t>
            </a:fld>
            <a:endParaRPr lang="en-US"/>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612900"/>
            <a:ext cx="16383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1333500"/>
            <a:ext cx="21082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67" name="Rectangle 3"/>
          <p:cNvSpPr>
            <a:spLocks/>
          </p:cNvSpPr>
          <p:nvPr/>
        </p:nvSpPr>
        <p:spPr bwMode="auto">
          <a:xfrm>
            <a:off x="2868613" y="177800"/>
            <a:ext cx="10636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Disk</a:t>
            </a:r>
          </a:p>
        </p:txBody>
      </p:sp>
      <p:sp>
        <p:nvSpPr>
          <p:cNvPr id="651268" name="Rectangle 4"/>
          <p:cNvSpPr>
            <a:spLocks/>
          </p:cNvSpPr>
          <p:nvPr/>
        </p:nvSpPr>
        <p:spPr bwMode="auto">
          <a:xfrm>
            <a:off x="7835900" y="177800"/>
            <a:ext cx="27178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Random Coil</a:t>
            </a:r>
          </a:p>
        </p:txBody>
      </p:sp>
      <p:pic>
        <p:nvPicPr>
          <p:cNvPr id="65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3517900"/>
            <a:ext cx="1379538"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0" y="3860800"/>
            <a:ext cx="14097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71" name="Rectangle 7"/>
          <p:cNvSpPr>
            <a:spLocks/>
          </p:cNvSpPr>
          <p:nvPr/>
        </p:nvSpPr>
        <p:spPr bwMode="auto">
          <a:xfrm>
            <a:off x="1498600" y="5524500"/>
            <a:ext cx="37973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Extended β-sheet</a:t>
            </a:r>
          </a:p>
          <a:p>
            <a:pPr marL="57150" algn="l"/>
            <a:r>
              <a:rPr lang="en-US" sz="3400">
                <a:solidFill>
                  <a:schemeClr val="tx1"/>
                </a:solidFill>
                <a:latin typeface="Arial" charset="0"/>
                <a:ea typeface="ＭＳ Ｐゴシック" charset="0"/>
                <a:cs typeface="ＭＳ Ｐゴシック" charset="0"/>
                <a:sym typeface="Arial" charset="0"/>
              </a:rPr>
              <a:t>(misfolded protein)</a:t>
            </a:r>
          </a:p>
        </p:txBody>
      </p:sp>
      <p:sp>
        <p:nvSpPr>
          <p:cNvPr id="651272" name="Rectangle 8"/>
          <p:cNvSpPr>
            <a:spLocks/>
          </p:cNvSpPr>
          <p:nvPr/>
        </p:nvSpPr>
        <p:spPr bwMode="auto">
          <a:xfrm>
            <a:off x="6680200" y="5943600"/>
            <a:ext cx="5046663"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Unfolded Gaussian chain</a:t>
            </a:r>
          </a:p>
        </p:txBody>
      </p:sp>
      <p:pic>
        <p:nvPicPr>
          <p:cNvPr id="65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277100"/>
            <a:ext cx="49149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7366000"/>
            <a:ext cx="4370388"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0B7344-2A7E-0248-BCE9-9C96C77A3FDA}" type="slidenum">
              <a:rPr lang="en-US"/>
              <a:pPr>
                <a:defRPr/>
              </a:pPr>
              <a:t>176</a:t>
            </a:fld>
            <a:endParaRPr lang="en-US"/>
          </a:p>
        </p:txBody>
      </p:sp>
      <p:sp>
        <p:nvSpPr>
          <p:cNvPr id="652290"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2291" name="Rectangle 2"/>
          <p:cNvSpPr>
            <a:spLocks/>
          </p:cNvSpPr>
          <p:nvPr/>
        </p:nvSpPr>
        <p:spPr bwMode="auto">
          <a:xfrm>
            <a:off x="2544763" y="4038600"/>
            <a:ext cx="767715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300" b="1">
                <a:solidFill>
                  <a:schemeClr val="tx1"/>
                </a:solidFill>
                <a:ea typeface="ＭＳ Ｐゴシック" charset="0"/>
                <a:cs typeface="ＭＳ Ｐゴシック" charset="0"/>
              </a:rPr>
              <a:t>Primary Size for Fractal Aggregates</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778A6B25-1123-DB4D-A91B-8459E87025C4}" type="slidenum">
              <a:rPr lang="en-US"/>
              <a:pPr>
                <a:defRPr/>
              </a:pPr>
              <a:t>177</a:t>
            </a:fld>
            <a:endParaRPr lang="en-US"/>
          </a:p>
        </p:txBody>
      </p:sp>
      <p:sp>
        <p:nvSpPr>
          <p:cNvPr id="653314"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3315"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pic>
        <p:nvPicPr>
          <p:cNvPr id="65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479800"/>
            <a:ext cx="42926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17" name="Rectangle 4"/>
          <p:cNvSpPr>
            <a:spLocks/>
          </p:cNvSpPr>
          <p:nvPr/>
        </p:nvSpPr>
        <p:spPr bwMode="auto">
          <a:xfrm>
            <a:off x="952500" y="8191500"/>
            <a:ext cx="3060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3"/>
              </a:rPr>
              <a:t>http://www.phys.ksu.edu/personal/sor/publications/2001/light.pdf</a:t>
            </a:r>
            <a:endParaRPr lang="en-US" sz="900" u="sng">
              <a:solidFill>
                <a:schemeClr val="tx1"/>
              </a:solidFill>
              <a:ea typeface="ＭＳ Ｐゴシック" charset="0"/>
              <a:cs typeface="ＭＳ Ｐゴシック" charset="0"/>
            </a:endParaRPr>
          </a:p>
        </p:txBody>
      </p:sp>
      <p:sp>
        <p:nvSpPr>
          <p:cNvPr id="653318" name="Rectangle 5"/>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5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479800"/>
            <a:ext cx="31496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20" name="Rectangle 7"/>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5"/>
              </a:rPr>
              <a:t>http://www.koboproductsinc.com/Downloads/PS-Measurement-Poster-V40.pdf</a:t>
            </a:r>
            <a:endParaRPr lang="en-US" sz="800" u="sng">
              <a:solidFill>
                <a:schemeClr val="tx1"/>
              </a:solidFill>
              <a:ea typeface="ＭＳ Ｐゴシック" charset="0"/>
              <a:cs typeface="ＭＳ Ｐゴシック"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D4EB263-D099-8243-8DDB-3C7C8F837C8B}" type="slidenum">
              <a:rPr lang="en-US"/>
              <a:pPr>
                <a:defRPr/>
              </a:pPr>
              <a:t>178</a:t>
            </a:fld>
            <a:endParaRPr lang="en-US"/>
          </a:p>
        </p:txBody>
      </p:sp>
      <p:sp>
        <p:nvSpPr>
          <p:cNvPr id="65433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433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5434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sp>
        <p:nvSpPr>
          <p:cNvPr id="654341" name="Rectangle 4"/>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2"/>
              </a:rPr>
              <a:t>http://www.koboproductsinc.com/Downloads/PS-Measurement-Poster-V40.pdf</a:t>
            </a:r>
            <a:endParaRPr lang="en-US" sz="800" u="sng">
              <a:solidFill>
                <a:schemeClr val="tx1"/>
              </a:solidFill>
              <a:ea typeface="ＭＳ Ｐゴシック" charset="0"/>
              <a:cs typeface="ＭＳ Ｐゴシック" charset="0"/>
            </a:endParaRPr>
          </a:p>
        </p:txBody>
      </p:sp>
      <p:pic>
        <p:nvPicPr>
          <p:cNvPr id="65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92500"/>
            <a:ext cx="449580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248B4C3-F32E-F146-8E5A-2611223E632F}" type="slidenum">
              <a:rPr lang="en-US"/>
              <a:pPr>
                <a:defRPr/>
              </a:pPr>
              <a:t>179</a:t>
            </a:fld>
            <a:endParaRPr lang="en-US"/>
          </a:p>
        </p:txBody>
      </p:sp>
      <p:sp>
        <p:nvSpPr>
          <p:cNvPr id="655362" name="Rectangle 1"/>
          <p:cNvSpPr>
            <a:spLocks/>
          </p:cNvSpPr>
          <p:nvPr/>
        </p:nvSpPr>
        <p:spPr bwMode="auto">
          <a:xfrm>
            <a:off x="2246313" y="952500"/>
            <a:ext cx="87328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55363" name="Rectangle 2"/>
          <p:cNvSpPr>
            <a:spLocks/>
          </p:cNvSpPr>
          <p:nvPr/>
        </p:nvSpPr>
        <p:spPr bwMode="auto">
          <a:xfrm>
            <a:off x="1627188" y="2495550"/>
            <a:ext cx="9969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55364" name="Rectangle 3"/>
          <p:cNvSpPr>
            <a:spLocks/>
          </p:cNvSpPr>
          <p:nvPr/>
        </p:nvSpPr>
        <p:spPr bwMode="auto">
          <a:xfrm>
            <a:off x="438150" y="4483100"/>
            <a:ext cx="121189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55365" name="Rectangle 4"/>
          <p:cNvSpPr>
            <a:spLocks/>
          </p:cNvSpPr>
          <p:nvPr/>
        </p:nvSpPr>
        <p:spPr bwMode="auto">
          <a:xfrm>
            <a:off x="908050" y="6153150"/>
            <a:ext cx="104425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40E0682-5C42-A841-8BAC-D58EDD62BBB0}" type="slidenum">
              <a:rPr lang="en-US"/>
              <a:pPr>
                <a:defRPr/>
              </a:pPr>
              <a:t>18</a:t>
            </a:fld>
            <a:endParaRPr lang="en-US"/>
          </a:p>
        </p:txBody>
      </p:sp>
      <p:graphicFrame>
        <p:nvGraphicFramePr>
          <p:cNvPr id="2" name="Object 3">
            <a:extLst>
              <a:ext uri="{FF2B5EF4-FFF2-40B4-BE49-F238E27FC236}">
                <a16:creationId xmlns:a16="http://schemas.microsoft.com/office/drawing/2014/main" id="{3AC0BE2C-1343-2B6A-4092-50DCAF712CAE}"/>
              </a:ext>
            </a:extLst>
          </p:cNvPr>
          <p:cNvGraphicFramePr>
            <a:graphicFrameLocks noChangeAspect="1"/>
          </p:cNvGraphicFramePr>
          <p:nvPr>
            <p:extLst>
              <p:ext uri="{D42A27DB-BD31-4B8C-83A1-F6EECF244321}">
                <p14:modId xmlns:p14="http://schemas.microsoft.com/office/powerpoint/2010/main" val="195460641"/>
              </p:ext>
            </p:extLst>
          </p:nvPr>
        </p:nvGraphicFramePr>
        <p:xfrm>
          <a:off x="1226344" y="3033711"/>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478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344" y="3033711"/>
                        <a:ext cx="54213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4" name="Object 4">
            <a:extLst>
              <a:ext uri="{FF2B5EF4-FFF2-40B4-BE49-F238E27FC236}">
                <a16:creationId xmlns:a16="http://schemas.microsoft.com/office/drawing/2014/main" id="{70D7D49D-6EF7-0A51-F5E6-695FF6779B28}"/>
              </a:ext>
            </a:extLst>
          </p:cNvPr>
          <p:cNvGraphicFramePr>
            <a:graphicFrameLocks noChangeAspect="1"/>
          </p:cNvGraphicFramePr>
          <p:nvPr>
            <p:extLst>
              <p:ext uri="{D42A27DB-BD31-4B8C-83A1-F6EECF244321}">
                <p14:modId xmlns:p14="http://schemas.microsoft.com/office/powerpoint/2010/main" val="2621593344"/>
              </p:ext>
            </p:extLst>
          </p:nvPr>
        </p:nvGraphicFramePr>
        <p:xfrm>
          <a:off x="4502944" y="1163300"/>
          <a:ext cx="2614613" cy="1066800"/>
        </p:xfrm>
        <a:graphic>
          <a:graphicData uri="http://schemas.openxmlformats.org/presentationml/2006/ole">
            <mc:AlternateContent xmlns:mc="http://schemas.openxmlformats.org/markup-compatibility/2006">
              <mc:Choice xmlns:v="urn:schemas-microsoft-com:vml" Requires="v">
                <p:oleObj name="Equation" r:id="rId4" imgW="1028700" imgH="419100" progId="Equation.3">
                  <p:embed/>
                </p:oleObj>
              </mc:Choice>
              <mc:Fallback>
                <p:oleObj name="Equation" r:id="rId4" imgW="1028700" imgH="419100" progId="Equation.3">
                  <p:embed/>
                  <p:pic>
                    <p:nvPicPr>
                      <p:cNvPr id="54784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944" y="1163300"/>
                        <a:ext cx="26146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4938351-16E3-FCEC-F18B-7CD123273908}"/>
              </a:ext>
            </a:extLst>
          </p:cNvPr>
          <p:cNvSpPr txBox="1"/>
          <p:nvPr/>
        </p:nvSpPr>
        <p:spPr>
          <a:xfrm>
            <a:off x="7340600" y="3233646"/>
            <a:ext cx="5005388" cy="1200329"/>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PV = RT(1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a:t>
            </a:r>
            <a:endParaRPr lang="en-US" dirty="0"/>
          </a:p>
        </p:txBody>
      </p:sp>
      <p:sp>
        <p:nvSpPr>
          <p:cNvPr id="6" name="TextBox 5">
            <a:extLst>
              <a:ext uri="{FF2B5EF4-FFF2-40B4-BE49-F238E27FC236}">
                <a16:creationId xmlns:a16="http://schemas.microsoft.com/office/drawing/2014/main" id="{804D767F-F9CD-1CD2-4C9D-FEB0EF9542E4}"/>
              </a:ext>
            </a:extLst>
          </p:cNvPr>
          <p:cNvSpPr txBox="1"/>
          <p:nvPr/>
        </p:nvSpPr>
        <p:spPr>
          <a:xfrm>
            <a:off x="8236744" y="1768435"/>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
        <p:nvSpPr>
          <p:cNvPr id="7" name="TextBox 6">
            <a:extLst>
              <a:ext uri="{FF2B5EF4-FFF2-40B4-BE49-F238E27FC236}">
                <a16:creationId xmlns:a16="http://schemas.microsoft.com/office/drawing/2014/main" id="{0D143099-CDB7-1D7D-EC3A-8157CA7723D5}"/>
              </a:ext>
            </a:extLst>
          </p:cNvPr>
          <p:cNvSpPr txBox="1"/>
          <p:nvPr/>
        </p:nvSpPr>
        <p:spPr>
          <a:xfrm>
            <a:off x="7665244" y="937438"/>
            <a:ext cx="32766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Average attractive enthalpy of interaction</a:t>
            </a:r>
          </a:p>
        </p:txBody>
      </p:sp>
      <p:sp>
        <p:nvSpPr>
          <p:cNvPr id="8" name="TextBox 7">
            <a:extLst>
              <a:ext uri="{FF2B5EF4-FFF2-40B4-BE49-F238E27FC236}">
                <a16:creationId xmlns:a16="http://schemas.microsoft.com/office/drawing/2014/main" id="{F938B7A3-CC4F-3429-5932-5F1CD3D6A87C}"/>
              </a:ext>
            </a:extLst>
          </p:cNvPr>
          <p:cNvSpPr txBox="1"/>
          <p:nvPr/>
        </p:nvSpPr>
        <p:spPr>
          <a:xfrm>
            <a:off x="4502944" y="244940"/>
            <a:ext cx="3684587"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For a single polymer coil</a:t>
            </a:r>
          </a:p>
        </p:txBody>
      </p:sp>
      <p:sp>
        <p:nvSpPr>
          <p:cNvPr id="9" name="TextBox 8">
            <a:extLst>
              <a:ext uri="{FF2B5EF4-FFF2-40B4-BE49-F238E27FC236}">
                <a16:creationId xmlns:a16="http://schemas.microsoft.com/office/drawing/2014/main" id="{5E04FD4A-2EB4-54FA-808A-E2B05255C5A1}"/>
              </a:ext>
            </a:extLst>
          </p:cNvPr>
          <p:cNvSpPr txBox="1"/>
          <p:nvPr/>
        </p:nvSpPr>
        <p:spPr>
          <a:xfrm>
            <a:off x="2692400" y="4704191"/>
            <a:ext cx="3276600" cy="46166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/2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c</a:t>
            </a:r>
          </a:p>
        </p:txBody>
      </p:sp>
      <p:sp>
        <p:nvSpPr>
          <p:cNvPr id="10" name="TextBox 9">
            <a:extLst>
              <a:ext uri="{FF2B5EF4-FFF2-40B4-BE49-F238E27FC236}">
                <a16:creationId xmlns:a16="http://schemas.microsoft.com/office/drawing/2014/main" id="{6DA55CF5-713E-1846-9F8B-B9F4F25F36C9}"/>
              </a:ext>
            </a:extLst>
          </p:cNvPr>
          <p:cNvSpPr txBox="1"/>
          <p:nvPr/>
        </p:nvSpPr>
        <p:spPr>
          <a:xfrm>
            <a:off x="4522524" y="5210736"/>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
        <p:nvSpPr>
          <p:cNvPr id="11" name="TextBox 10">
            <a:extLst>
              <a:ext uri="{FF2B5EF4-FFF2-40B4-BE49-F238E27FC236}">
                <a16:creationId xmlns:a16="http://schemas.microsoft.com/office/drawing/2014/main" id="{2DFCA1CB-3026-0DC4-8817-7C6BE3434A07}"/>
              </a:ext>
            </a:extLst>
          </p:cNvPr>
          <p:cNvSpPr txBox="1"/>
          <p:nvPr/>
        </p:nvSpPr>
        <p:spPr>
          <a:xfrm>
            <a:off x="2197100" y="5956525"/>
            <a:ext cx="8610600"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For a polymer mixture (polymer/polymer or polymer/solvent)</a:t>
            </a:r>
          </a:p>
        </p:txBody>
      </p:sp>
      <p:sp>
        <p:nvSpPr>
          <p:cNvPr id="12" name="TextBox 7">
            <a:extLst>
              <a:ext uri="{FF2B5EF4-FFF2-40B4-BE49-F238E27FC236}">
                <a16:creationId xmlns:a16="http://schemas.microsoft.com/office/drawing/2014/main" id="{1E0D0462-386A-1ED3-57E9-2BF60B37E534}"/>
              </a:ext>
            </a:extLst>
          </p:cNvPr>
          <p:cNvSpPr txBox="1">
            <a:spLocks noChangeArrowheads="1"/>
          </p:cNvSpPr>
          <p:nvPr/>
        </p:nvSpPr>
        <p:spPr bwMode="auto">
          <a:xfrm>
            <a:off x="4751708" y="6599259"/>
            <a:ext cx="31838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Flory-Huggins Equation</a:t>
            </a:r>
          </a:p>
        </p:txBody>
      </p:sp>
      <p:grpSp>
        <p:nvGrpSpPr>
          <p:cNvPr id="13" name="Group 12">
            <a:extLst>
              <a:ext uri="{FF2B5EF4-FFF2-40B4-BE49-F238E27FC236}">
                <a16:creationId xmlns:a16="http://schemas.microsoft.com/office/drawing/2014/main" id="{5A0A8978-6490-B928-4684-8D55D50F8894}"/>
              </a:ext>
            </a:extLst>
          </p:cNvPr>
          <p:cNvGrpSpPr/>
          <p:nvPr/>
        </p:nvGrpSpPr>
        <p:grpSpPr>
          <a:xfrm>
            <a:off x="2316162" y="7208859"/>
            <a:ext cx="8131176" cy="1206500"/>
            <a:chOff x="4695824" y="990600"/>
            <a:chExt cx="8131176" cy="1206500"/>
          </a:xfrm>
        </p:grpSpPr>
        <p:graphicFrame>
          <p:nvGraphicFramePr>
            <p:cNvPr id="14" name="Object 6">
              <a:extLst>
                <a:ext uri="{FF2B5EF4-FFF2-40B4-BE49-F238E27FC236}">
                  <a16:creationId xmlns:a16="http://schemas.microsoft.com/office/drawing/2014/main" id="{D3B2F686-CDC6-DE6C-61C5-7D303C2F41BE}"/>
                </a:ext>
              </a:extLst>
            </p:cNvPr>
            <p:cNvGraphicFramePr>
              <a:graphicFrameLocks noChangeAspect="1"/>
            </p:cNvGraphicFramePr>
            <p:nvPr>
              <p:extLst>
                <p:ext uri="{D42A27DB-BD31-4B8C-83A1-F6EECF244321}">
                  <p14:modId xmlns:p14="http://schemas.microsoft.com/office/powerpoint/2010/main" val="4064666082"/>
                </p:ext>
              </p:extLst>
            </p:nvPr>
          </p:nvGraphicFramePr>
          <p:xfrm>
            <a:off x="4695824" y="990600"/>
            <a:ext cx="6564313" cy="1206500"/>
          </p:xfrm>
          <a:graphic>
            <a:graphicData uri="http://schemas.openxmlformats.org/presentationml/2006/ole">
              <mc:AlternateContent xmlns:mc="http://schemas.openxmlformats.org/markup-compatibility/2006">
                <mc:Choice xmlns:v="urn:schemas-microsoft-com:vml" Requires="v">
                  <p:oleObj name="Equation" r:id="rId6" imgW="2349500" imgH="431800" progId="Equation.3">
                    <p:embed/>
                  </p:oleObj>
                </mc:Choice>
                <mc:Fallback>
                  <p:oleObj name="Equation" r:id="rId6" imgW="2349500" imgH="431800" progId="Equation.3">
                    <p:embed/>
                    <p:pic>
                      <p:nvPicPr>
                        <p:cNvPr id="550918"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824" y="990600"/>
                          <a:ext cx="65643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15" name="Picture 14">
              <a:extLst>
                <a:ext uri="{FF2B5EF4-FFF2-40B4-BE49-F238E27FC236}">
                  <a16:creationId xmlns:a16="http://schemas.microsoft.com/office/drawing/2014/main" id="{7E9AEEC7-3F69-A7A5-E261-F1DF396C04D3}"/>
                </a:ext>
              </a:extLst>
            </p:cNvPr>
            <p:cNvPicPr>
              <a:picLocks noChangeAspect="1"/>
            </p:cNvPicPr>
            <p:nvPr/>
          </p:nvPicPr>
          <p:blipFill>
            <a:blip r:embed="rId8"/>
            <a:stretch>
              <a:fillRect/>
            </a:stretch>
          </p:blipFill>
          <p:spPr>
            <a:xfrm>
              <a:off x="11303000" y="1143000"/>
              <a:ext cx="1524000" cy="907353"/>
            </a:xfrm>
            <a:prstGeom prst="rect">
              <a:avLst/>
            </a:prstGeom>
          </p:spPr>
        </p:pic>
      </p:grpSp>
    </p:spTree>
    <p:extLst>
      <p:ext uri="{BB962C8B-B14F-4D97-AF65-F5344CB8AC3E}">
        <p14:creationId xmlns:p14="http://schemas.microsoft.com/office/powerpoint/2010/main" val="253511827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B74938A-1112-2541-9D40-0042BA408AEB}" type="slidenum">
              <a:rPr lang="en-US"/>
              <a:pPr>
                <a:defRPr/>
              </a:pPr>
              <a:t>180</a:t>
            </a:fld>
            <a:endParaRPr lang="en-US"/>
          </a:p>
        </p:txBody>
      </p:sp>
      <p:sp>
        <p:nvSpPr>
          <p:cNvPr id="656386"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5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6395" name="Rectangle 10"/>
          <p:cNvSpPr>
            <a:spLocks/>
          </p:cNvSpPr>
          <p:nvPr/>
        </p:nvSpPr>
        <p:spPr bwMode="auto">
          <a:xfrm>
            <a:off x="3094038" y="7797800"/>
            <a:ext cx="3937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7DC571F-95DB-6C47-A236-4A2659F39EE5}" type="slidenum">
              <a:rPr lang="en-US"/>
              <a:pPr>
                <a:defRPr/>
              </a:pPr>
              <a:t>181</a:t>
            </a:fld>
            <a:endParaRPr lang="en-US"/>
          </a:p>
        </p:txBody>
      </p:sp>
      <p:sp>
        <p:nvSpPr>
          <p:cNvPr id="65741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5741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5741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57414" name="Rectangle 5"/>
          <p:cNvSpPr>
            <a:spLocks/>
          </p:cNvSpPr>
          <p:nvPr/>
        </p:nvSpPr>
        <p:spPr bwMode="auto">
          <a:xfrm>
            <a:off x="2159000" y="3657600"/>
            <a:ext cx="9144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5741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D0A22D02-2C23-DC4F-A0DD-3A3691365278}" type="slidenum">
              <a:rPr lang="en-US"/>
              <a:pPr>
                <a:defRPr/>
              </a:pPr>
              <a:t>182</a:t>
            </a:fld>
            <a:endParaRPr lang="en-US"/>
          </a:p>
        </p:txBody>
      </p:sp>
      <p:pic>
        <p:nvPicPr>
          <p:cNvPr id="65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5"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8436"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1397000"/>
            <a:ext cx="2205037"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8" name="Rectangle 5"/>
          <p:cNvSpPr>
            <a:spLocks/>
          </p:cNvSpPr>
          <p:nvPr/>
        </p:nvSpPr>
        <p:spPr bwMode="auto">
          <a:xfrm>
            <a:off x="7594600" y="2603500"/>
            <a:ext cx="17938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S &lt;=&gt; AS</a:t>
            </a:r>
          </a:p>
        </p:txBody>
      </p:sp>
      <p:sp>
        <p:nvSpPr>
          <p:cNvPr id="658439" name="Rectangle 6"/>
          <p:cNvSpPr>
            <a:spLocks/>
          </p:cNvSpPr>
          <p:nvPr/>
        </p:nvSpPr>
        <p:spPr bwMode="auto">
          <a:xfrm>
            <a:off x="5813425" y="3390900"/>
            <a:ext cx="1495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Adsorption</a:t>
            </a:r>
          </a:p>
        </p:txBody>
      </p:sp>
      <p:sp>
        <p:nvSpPr>
          <p:cNvPr id="658440" name="Rectangle 7"/>
          <p:cNvSpPr>
            <a:spLocks/>
          </p:cNvSpPr>
          <p:nvPr/>
        </p:nvSpPr>
        <p:spPr bwMode="auto">
          <a:xfrm>
            <a:off x="10161588" y="3390900"/>
            <a:ext cx="15113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Desorption</a:t>
            </a:r>
          </a:p>
        </p:txBody>
      </p:sp>
      <p:pic>
        <p:nvPicPr>
          <p:cNvPr id="65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41800"/>
            <a:ext cx="1677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650" y="4235450"/>
            <a:ext cx="1130300"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43" name="Rectangle 10"/>
          <p:cNvSpPr>
            <a:spLocks/>
          </p:cNvSpPr>
          <p:nvPr/>
        </p:nvSpPr>
        <p:spPr bwMode="auto">
          <a:xfrm>
            <a:off x="7888288" y="4000500"/>
            <a:ext cx="1562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Equilibrium</a:t>
            </a:r>
          </a:p>
          <a:p>
            <a:r>
              <a:rPr lang="en-US">
                <a:solidFill>
                  <a:schemeClr val="tx1"/>
                </a:solidFill>
                <a:ea typeface="ＭＳ Ｐゴシック" charset="0"/>
                <a:cs typeface="ＭＳ Ｐゴシック" charset="0"/>
              </a:rPr>
              <a:t>=</a:t>
            </a:r>
          </a:p>
        </p:txBody>
      </p:sp>
      <p:pic>
        <p:nvPicPr>
          <p:cNvPr id="65844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200" y="5651500"/>
            <a:ext cx="1397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3350" y="5651500"/>
            <a:ext cx="1243013"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2000" y="5738813"/>
            <a:ext cx="1371600"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300" y="6870700"/>
            <a:ext cx="308768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2A73E77E-C2C7-A649-8CFD-D80E56B1654A}" type="slidenum">
              <a:rPr lang="en-US"/>
              <a:pPr>
                <a:defRPr/>
              </a:pPr>
              <a:t>183</a:t>
            </a:fld>
            <a:endParaRPr lang="en-US"/>
          </a:p>
        </p:txBody>
      </p:sp>
      <p:pic>
        <p:nvPicPr>
          <p:cNvPr id="65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59"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9460"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1193800"/>
            <a:ext cx="5373687" cy="386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62" name="Rectangle 5"/>
          <p:cNvSpPr>
            <a:spLocks/>
          </p:cNvSpPr>
          <p:nvPr/>
        </p:nvSpPr>
        <p:spPr bwMode="auto">
          <a:xfrm>
            <a:off x="2055813" y="1447800"/>
            <a:ext cx="27114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Multilayer adsorption</a:t>
            </a:r>
          </a:p>
        </p:txBody>
      </p:sp>
      <p:pic>
        <p:nvPicPr>
          <p:cNvPr id="6594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5219700"/>
            <a:ext cx="58293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6705600"/>
            <a:ext cx="276860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7CAA571-0469-2349-A0FA-922ADFD216FA}" type="slidenum">
              <a:rPr lang="en-US"/>
              <a:pPr>
                <a:defRPr/>
              </a:pPr>
              <a:t>184</a:t>
            </a:fld>
            <a:endParaRPr lang="en-US"/>
          </a:p>
        </p:txBody>
      </p:sp>
      <p:sp>
        <p:nvSpPr>
          <p:cNvPr id="660482" name="Rectangle 1"/>
          <p:cNvSpPr>
            <a:spLocks/>
          </p:cNvSpPr>
          <p:nvPr/>
        </p:nvSpPr>
        <p:spPr bwMode="auto">
          <a:xfrm>
            <a:off x="0" y="8547100"/>
            <a:ext cx="130048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2"/>
              </a:rPr>
              <a:t>http://www.eng.uc.edu/~gbeaucag/Classes/Nanopowders/GasAdsorptionReviews/ReviewofGasAdsorptionGOodOne.pdf</a:t>
            </a:r>
            <a:endParaRPr lang="en-US" sz="900" u="sng">
              <a:solidFill>
                <a:schemeClr val="tx1"/>
              </a:solidFill>
              <a:ea typeface="ＭＳ Ｐゴシック" charset="0"/>
              <a:cs typeface="ＭＳ Ｐゴシック" charset="0"/>
            </a:endParaRPr>
          </a:p>
        </p:txBody>
      </p:sp>
      <p:pic>
        <p:nvPicPr>
          <p:cNvPr id="66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54100"/>
            <a:ext cx="5892800"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200" y="6731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4394200"/>
            <a:ext cx="35179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94F93A6-3826-3C4E-9E41-AEF6DB378B2A}" type="slidenum">
              <a:rPr lang="en-US"/>
              <a:pPr>
                <a:defRPr/>
              </a:pPr>
              <a:t>185</a:t>
            </a:fld>
            <a:endParaRPr lang="en-US"/>
          </a:p>
        </p:txBody>
      </p:sp>
      <p:sp>
        <p:nvSpPr>
          <p:cNvPr id="661506" name="Rectangle 1"/>
          <p:cNvSpPr>
            <a:spLocks/>
          </p:cNvSpPr>
          <p:nvPr/>
        </p:nvSpPr>
        <p:spPr bwMode="auto">
          <a:xfrm>
            <a:off x="2592388" y="2139950"/>
            <a:ext cx="8572500" cy="435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From gas adsorption obtain surface area by number of gas atoms times an area for the adsorbed gas atoms in a monolayer</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Have a volume from the mass and density.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you have S/V or 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Assume sphere S = 4πR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V = 4/3 πR</a:t>
            </a:r>
            <a:r>
              <a:rPr lang="en-US" baseline="32000">
                <a:solidFill>
                  <a:schemeClr val="tx1"/>
                </a:solidFill>
                <a:ea typeface="ＭＳ Ｐゴシック" charset="0"/>
                <a:cs typeface="ＭＳ Ｐゴシック" charset="0"/>
              </a:rPr>
              <a:t>3</a:t>
            </a:r>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6V/S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Sauter Mean Diameter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&lt;R</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&gt;/&lt;R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BEA2D161-338B-1E42-929E-368DBC7E218F}" type="slidenum">
              <a:rPr lang="en-US"/>
              <a:pPr>
                <a:defRPr/>
              </a:pPr>
              <a:t>186</a:t>
            </a:fld>
            <a:endParaRPr lang="en-US"/>
          </a:p>
        </p:txBody>
      </p:sp>
      <p:sp>
        <p:nvSpPr>
          <p:cNvPr id="662530" name="Rectangle 1"/>
          <p:cNvSpPr>
            <a:spLocks/>
          </p:cNvSpPr>
          <p:nvPr/>
        </p:nvSpPr>
        <p:spPr bwMode="auto">
          <a:xfrm>
            <a:off x="2424113" y="5080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8034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2" name="Rectangle 3"/>
          <p:cNvSpPr>
            <a:spLocks/>
          </p:cNvSpPr>
          <p:nvPr/>
        </p:nvSpPr>
        <p:spPr bwMode="auto">
          <a:xfrm>
            <a:off x="890588" y="87820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8068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30480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350" y="49022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6" name="Rectangle 7"/>
          <p:cNvSpPr>
            <a:spLocks/>
          </p:cNvSpPr>
          <p:nvPr/>
        </p:nvSpPr>
        <p:spPr bwMode="auto">
          <a:xfrm>
            <a:off x="247650" y="54102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2537" name="Rectangle 8"/>
          <p:cNvSpPr>
            <a:spLocks/>
          </p:cNvSpPr>
          <p:nvPr/>
        </p:nvSpPr>
        <p:spPr bwMode="auto">
          <a:xfrm>
            <a:off x="3643313" y="43942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25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0" y="1231900"/>
            <a:ext cx="44846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9" name="Rectangle 10"/>
          <p:cNvSpPr>
            <a:spLocks/>
          </p:cNvSpPr>
          <p:nvPr/>
        </p:nvSpPr>
        <p:spPr bwMode="auto">
          <a:xfrm>
            <a:off x="473075" y="6184900"/>
            <a:ext cx="115951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Gaussian is centered at the Mean and is symmetric.  For values that are positive (size) we need an asymmetric distribution function that has only values for greater than 1.  In random processes we have a minimum size with high probability and diminishing probability for larger values.</a:t>
            </a:r>
          </a:p>
        </p:txBody>
      </p:sp>
      <p:sp>
        <p:nvSpPr>
          <p:cNvPr id="662540" name="Rectangle 11"/>
          <p:cNvSpPr>
            <a:spLocks/>
          </p:cNvSpPr>
          <p:nvPr/>
        </p:nvSpPr>
        <p:spPr bwMode="auto">
          <a:xfrm>
            <a:off x="7797800" y="8902700"/>
            <a:ext cx="2498725"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8"/>
              </a:rPr>
              <a:t>http://en.wikipedia.org/wiki/Log-normal_distribution</a:t>
            </a:r>
            <a:endParaRPr lang="en-US" sz="900" u="sng">
              <a:solidFill>
                <a:schemeClr val="tx1"/>
              </a:solidFill>
              <a:ea typeface="ＭＳ Ｐゴシック" charset="0"/>
              <a:cs typeface="ＭＳ Ｐゴシック" charset="0"/>
            </a:endParaRPr>
          </a:p>
        </p:txBody>
      </p:sp>
      <p:pic>
        <p:nvPicPr>
          <p:cNvPr id="6625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0" y="7480300"/>
            <a:ext cx="2235200"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D585D4BD-A64A-D24D-83FB-96636D061364}" type="slidenum">
              <a:rPr lang="en-US"/>
              <a:pPr>
                <a:defRPr/>
              </a:pPr>
              <a:t>187</a:t>
            </a:fld>
            <a:endParaRPr lang="en-US"/>
          </a:p>
        </p:txBody>
      </p:sp>
      <p:sp>
        <p:nvSpPr>
          <p:cNvPr id="663554" name="Rectangle 1"/>
          <p:cNvSpPr>
            <a:spLocks/>
          </p:cNvSpPr>
          <p:nvPr/>
        </p:nvSpPr>
        <p:spPr bwMode="auto">
          <a:xfrm>
            <a:off x="4519613" y="4826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7780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56"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37814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0226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48768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0" name="Rectangle 7"/>
          <p:cNvSpPr>
            <a:spLocks/>
          </p:cNvSpPr>
          <p:nvPr/>
        </p:nvSpPr>
        <p:spPr bwMode="auto">
          <a:xfrm>
            <a:off x="2343150" y="53848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3561" name="Rectangle 8"/>
          <p:cNvSpPr>
            <a:spLocks/>
          </p:cNvSpPr>
          <p:nvPr/>
        </p:nvSpPr>
        <p:spPr bwMode="auto">
          <a:xfrm>
            <a:off x="5738813" y="43688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35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6616700"/>
            <a:ext cx="4875212"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0" y="11684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5400" y="590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5" name="Rectangle 12"/>
          <p:cNvSpPr>
            <a:spLocks/>
          </p:cNvSpPr>
          <p:nvPr/>
        </p:nvSpPr>
        <p:spPr bwMode="auto">
          <a:xfrm>
            <a:off x="44450" y="6045200"/>
            <a:ext cx="9274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Scattering Determination of Log Normal Parameters</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B36D6CB-92F0-7C4F-8B57-85483944B3C5}" type="slidenum">
              <a:rPr lang="en-US"/>
              <a:pPr>
                <a:defRPr/>
              </a:pPr>
              <a:t>188</a:t>
            </a:fld>
            <a:endParaRPr lang="en-US"/>
          </a:p>
        </p:txBody>
      </p:sp>
      <p:sp>
        <p:nvSpPr>
          <p:cNvPr id="66457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457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458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6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3276600"/>
            <a:ext cx="9004300" cy="49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4582" name="Rectangle 5"/>
          <p:cNvSpPr>
            <a:spLocks/>
          </p:cNvSpPr>
          <p:nvPr/>
        </p:nvSpPr>
        <p:spPr bwMode="auto">
          <a:xfrm>
            <a:off x="4192588" y="8489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3BC04FE-A601-D546-807A-377B179A47F3}" type="slidenum">
              <a:rPr lang="en-US"/>
              <a:pPr>
                <a:defRPr/>
              </a:pPr>
              <a:t>189</a:t>
            </a:fld>
            <a:endParaRPr lang="en-US"/>
          </a:p>
        </p:txBody>
      </p:sp>
      <p:sp>
        <p:nvSpPr>
          <p:cNvPr id="66560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5603"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5604" name="Rectangle 3"/>
          <p:cNvSpPr>
            <a:spLocks/>
          </p:cNvSpPr>
          <p:nvPr/>
        </p:nvSpPr>
        <p:spPr bwMode="auto">
          <a:xfrm>
            <a:off x="4194175" y="1485900"/>
            <a:ext cx="4603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p>
        </p:txBody>
      </p:sp>
      <p:sp>
        <p:nvSpPr>
          <p:cNvPr id="665605" name="Rectangle 4"/>
          <p:cNvSpPr>
            <a:spLocks/>
          </p:cNvSpPr>
          <p:nvPr/>
        </p:nvSpPr>
        <p:spPr bwMode="auto">
          <a:xfrm>
            <a:off x="2211388" y="83883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5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97100"/>
            <a:ext cx="3759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492500"/>
            <a:ext cx="39878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2057400"/>
            <a:ext cx="33909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400" y="5295900"/>
            <a:ext cx="33147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100" y="8864600"/>
            <a:ext cx="6527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5611" name="Rectangle 10"/>
          <p:cNvSpPr>
            <a:spLocks/>
          </p:cNvSpPr>
          <p:nvPr/>
        </p:nvSpPr>
        <p:spPr bwMode="auto">
          <a:xfrm>
            <a:off x="4830763" y="2705100"/>
            <a:ext cx="35877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i="1">
                <a:solidFill>
                  <a:schemeClr val="tx1"/>
                </a:solidFill>
                <a:ea typeface="ＭＳ Ｐゴシック" charset="0"/>
                <a:cs typeface="ＭＳ Ｐゴシック" charset="0"/>
              </a:rPr>
              <a:t>Smaller Size = Higher S/V </a:t>
            </a:r>
          </a:p>
          <a:p>
            <a:r>
              <a:rPr lang="en-US" i="1">
                <a:solidFill>
                  <a:schemeClr val="tx1"/>
                </a:solidFill>
                <a:ea typeface="ＭＳ Ｐゴシック" charset="0"/>
                <a:cs typeface="ＭＳ Ｐゴシック" charset="0"/>
              </a:rPr>
              <a:t>(Closed Pores or similar issues)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AFDB31E-FE3D-EE46-9911-71869ABC2FF1}" type="slidenum">
              <a:rPr lang="en-US"/>
              <a:pPr>
                <a:defRPr/>
              </a:pPr>
              <a:t>19</a:t>
            </a:fld>
            <a:endParaRPr lang="en-US"/>
          </a:p>
        </p:txBody>
      </p:sp>
      <p:graphicFrame>
        <p:nvGraphicFramePr>
          <p:cNvPr id="556034" name="Object 3"/>
          <p:cNvGraphicFramePr>
            <a:graphicFrameLocks noChangeAspect="1"/>
          </p:cNvGraphicFramePr>
          <p:nvPr/>
        </p:nvGraphicFramePr>
        <p:xfrm>
          <a:off x="1854200" y="228600"/>
          <a:ext cx="3614738" cy="10668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5603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228600"/>
                        <a:ext cx="3614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56035" name="Object 3"/>
          <p:cNvGraphicFramePr>
            <a:graphicFrameLocks noChangeAspect="1"/>
          </p:cNvGraphicFramePr>
          <p:nvPr/>
        </p:nvGraphicFramePr>
        <p:xfrm>
          <a:off x="8559800" y="762000"/>
          <a:ext cx="1808163" cy="838200"/>
        </p:xfrm>
        <a:graphic>
          <a:graphicData uri="http://schemas.openxmlformats.org/presentationml/2006/ole">
            <mc:AlternateContent xmlns:mc="http://schemas.openxmlformats.org/markup-compatibility/2006">
              <mc:Choice xmlns:v="urn:schemas-microsoft-com:vml" Requires="v">
                <p:oleObj name="Equation" r:id="rId4" imgW="850900" imgH="393700" progId="Equation.3">
                  <p:embed/>
                </p:oleObj>
              </mc:Choice>
              <mc:Fallback>
                <p:oleObj name="Equation" r:id="rId4" imgW="850900" imgH="393700" progId="Equation.3">
                  <p:embed/>
                  <p:pic>
                    <p:nvPicPr>
                      <p:cNvPr id="5560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762000"/>
                        <a:ext cx="18081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6036" name="TextBox 1"/>
          <p:cNvSpPr txBox="1">
            <a:spLocks noChangeArrowheads="1"/>
          </p:cNvSpPr>
          <p:nvPr/>
        </p:nvSpPr>
        <p:spPr bwMode="auto">
          <a:xfrm>
            <a:off x="3073400" y="2057400"/>
            <a:ext cx="713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Lower-Critical Solution Temperature (LCST)</a:t>
            </a:r>
          </a:p>
        </p:txBody>
      </p:sp>
      <p:pic>
        <p:nvPicPr>
          <p:cNvPr id="55603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124200"/>
            <a:ext cx="5194300" cy="509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6038" name="TextBox 3"/>
          <p:cNvSpPr txBox="1">
            <a:spLocks noChangeArrowheads="1"/>
          </p:cNvSpPr>
          <p:nvPr/>
        </p:nvSpPr>
        <p:spPr bwMode="auto">
          <a:xfrm>
            <a:off x="7112000" y="2895600"/>
            <a:ext cx="5105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Polymers can order or disorder on mixing leading to a noncombinatorial entropy term, A in the interaction parameter.</a:t>
            </a:r>
          </a:p>
        </p:txBody>
      </p:sp>
      <p:graphicFrame>
        <p:nvGraphicFramePr>
          <p:cNvPr id="556039" name="Object 3"/>
          <p:cNvGraphicFramePr>
            <a:graphicFrameLocks noChangeAspect="1"/>
          </p:cNvGraphicFramePr>
          <p:nvPr/>
        </p:nvGraphicFramePr>
        <p:xfrm>
          <a:off x="9017000" y="4800600"/>
          <a:ext cx="1316038" cy="771525"/>
        </p:xfrm>
        <a:graphic>
          <a:graphicData uri="http://schemas.openxmlformats.org/presentationml/2006/ole">
            <mc:AlternateContent xmlns:mc="http://schemas.openxmlformats.org/markup-compatibility/2006">
              <mc:Choice xmlns:v="urn:schemas-microsoft-com:vml" Requires="v">
                <p:oleObj name="Equation" r:id="rId7" imgW="673100" imgH="393700" progId="Equation.3">
                  <p:embed/>
                </p:oleObj>
              </mc:Choice>
              <mc:Fallback>
                <p:oleObj name="Equation" r:id="rId7" imgW="673100" imgH="393700" progId="Equation.3">
                  <p:embed/>
                  <p:pic>
                    <p:nvPicPr>
                      <p:cNvPr id="55603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4800600"/>
                        <a:ext cx="131603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6040" name="TextBox 12"/>
          <p:cNvSpPr txBox="1">
            <a:spLocks noChangeArrowheads="1"/>
          </p:cNvSpPr>
          <p:nvPr/>
        </p:nvSpPr>
        <p:spPr bwMode="auto">
          <a:xfrm>
            <a:off x="7188200" y="5638800"/>
            <a:ext cx="51054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If the polymer orders on mixing then A is positive and the energy is lowered.</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If the polymer-solvent shows a specific interaction then B can be negative.</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This Positive A and Negative B favors mixing at low temperature and </a:t>
            </a:r>
            <a:r>
              <a:rPr lang="en-US" dirty="0" err="1">
                <a:latin typeface="Times New Roman" panose="02020603050405020304" pitchFamily="18" charset="0"/>
                <a:cs typeface="Times New Roman" panose="02020603050405020304" pitchFamily="18" charset="0"/>
              </a:rPr>
              <a:t>demixing</a:t>
            </a:r>
            <a:r>
              <a:rPr lang="en-US" dirty="0">
                <a:latin typeface="Times New Roman" panose="02020603050405020304" pitchFamily="18" charset="0"/>
                <a:cs typeface="Times New Roman" panose="02020603050405020304" pitchFamily="18" charset="0"/>
              </a:rPr>
              <a:t> at high temperature, LCST behavior.</a:t>
            </a:r>
          </a:p>
        </p:txBody>
      </p:sp>
      <p:graphicFrame>
        <p:nvGraphicFramePr>
          <p:cNvPr id="556041" name="Object 9"/>
          <p:cNvGraphicFramePr>
            <a:graphicFrameLocks noChangeAspect="1"/>
          </p:cNvGraphicFramePr>
          <p:nvPr/>
        </p:nvGraphicFramePr>
        <p:xfrm>
          <a:off x="1320800" y="1143000"/>
          <a:ext cx="4659313" cy="855663"/>
        </p:xfrm>
        <a:graphic>
          <a:graphicData uri="http://schemas.openxmlformats.org/presentationml/2006/ole">
            <mc:AlternateContent xmlns:mc="http://schemas.openxmlformats.org/markup-compatibility/2006">
              <mc:Choice xmlns:v="urn:schemas-microsoft-com:vml" Requires="v">
                <p:oleObj name="Equation" r:id="rId9" imgW="2349500" imgH="431800" progId="Equation.3">
                  <p:embed/>
                </p:oleObj>
              </mc:Choice>
              <mc:Fallback>
                <p:oleObj name="Equation" r:id="rId9" imgW="2349500" imgH="431800" progId="Equation.3">
                  <p:embed/>
                  <p:pic>
                    <p:nvPicPr>
                      <p:cNvPr id="55604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0800" y="1143000"/>
                        <a:ext cx="4659313"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4680325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66402029-07C7-164A-9361-43A2C3093810}" type="slidenum">
              <a:rPr lang="en-US"/>
              <a:pPr>
                <a:defRPr/>
              </a:pPr>
              <a:t>190</a:t>
            </a:fld>
            <a:endParaRPr lang="en-US"/>
          </a:p>
        </p:txBody>
      </p:sp>
      <p:sp>
        <p:nvSpPr>
          <p:cNvPr id="666626" name="Rectangle 1"/>
          <p:cNvSpPr>
            <a:spLocks/>
          </p:cNvSpPr>
          <p:nvPr/>
        </p:nvSpPr>
        <p:spPr bwMode="auto">
          <a:xfrm>
            <a:off x="3971925" y="2667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6627" name="Rectangle 2"/>
          <p:cNvSpPr>
            <a:spLocks/>
          </p:cNvSpPr>
          <p:nvPr/>
        </p:nvSpPr>
        <p:spPr bwMode="auto">
          <a:xfrm>
            <a:off x="3973513" y="8890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6628"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320800"/>
            <a:ext cx="4000500" cy="753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435100"/>
            <a:ext cx="3403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448300"/>
            <a:ext cx="3403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6632" name="Rectangle 7"/>
          <p:cNvSpPr>
            <a:spLocks/>
          </p:cNvSpPr>
          <p:nvPr/>
        </p:nvSpPr>
        <p:spPr bwMode="auto">
          <a:xfrm>
            <a:off x="7569200" y="4673600"/>
            <a:ext cx="43846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Fractal Aggregate Primary Particles</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02CC233C-4A11-6A46-AFAF-1B97833F93D6}" type="slidenum">
              <a:rPr lang="en-US"/>
              <a:pPr>
                <a:defRPr/>
              </a:pPr>
              <a:t>191</a:t>
            </a:fld>
            <a:endParaRPr lang="en-US"/>
          </a:p>
        </p:txBody>
      </p:sp>
      <p:sp>
        <p:nvSpPr>
          <p:cNvPr id="667650" name="Rectangle 1"/>
          <p:cNvSpPr>
            <a:spLocks/>
          </p:cNvSpPr>
          <p:nvPr/>
        </p:nvSpPr>
        <p:spPr bwMode="auto">
          <a:xfrm>
            <a:off x="3425825" y="1270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7651" name="Rectangle 2"/>
          <p:cNvSpPr>
            <a:spLocks/>
          </p:cNvSpPr>
          <p:nvPr/>
        </p:nvSpPr>
        <p:spPr bwMode="auto">
          <a:xfrm>
            <a:off x="4117975" y="9048750"/>
            <a:ext cx="45434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http://www.eng.uc.edu/~gbeaucag/Classes/Nanopowders/AggregateGrowth.pdf</a:t>
            </a:r>
            <a:endParaRPr lang="en-US" sz="1100" u="sng">
              <a:solidFill>
                <a:schemeClr val="tx1"/>
              </a:solidFill>
              <a:ea typeface="ＭＳ Ｐゴシック" charset="0"/>
              <a:cs typeface="ＭＳ Ｐゴシック" charset="0"/>
            </a:endParaRPr>
          </a:p>
        </p:txBody>
      </p:sp>
      <p:sp>
        <p:nvSpPr>
          <p:cNvPr id="667652" name="Rectangle 3"/>
          <p:cNvSpPr>
            <a:spLocks/>
          </p:cNvSpPr>
          <p:nvPr/>
        </p:nvSpPr>
        <p:spPr bwMode="auto">
          <a:xfrm>
            <a:off x="5064125" y="5588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7653" name="Rectangle 4"/>
          <p:cNvSpPr>
            <a:spLocks/>
          </p:cNvSpPr>
          <p:nvPr/>
        </p:nvSpPr>
        <p:spPr bwMode="auto">
          <a:xfrm>
            <a:off x="649288" y="1155700"/>
            <a:ext cx="11518900" cy="789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i="1">
                <a:solidFill>
                  <a:schemeClr val="tx1"/>
                </a:solidFill>
                <a:ea typeface="ＭＳ Ｐゴシック" charset="0"/>
                <a:cs typeface="ＭＳ Ｐゴシック" charset="0"/>
              </a:rPr>
              <a:t>Some Issues to Consider for Aggregation/Agglomeration</a:t>
            </a:r>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Path of Approach, Diffusive or Ballistic (Persistence of velocity for particles)</a:t>
            </a:r>
          </a:p>
          <a:p>
            <a:r>
              <a:rPr lang="en-US">
                <a:solidFill>
                  <a:schemeClr val="tx1"/>
                </a:solidFill>
                <a:ea typeface="ＭＳ Ｐゴシック" charset="0"/>
                <a:cs typeface="ＭＳ Ｐゴシック" charset="0"/>
              </a:rPr>
              <a:t>Concentration of Monomers</a:t>
            </a:r>
          </a:p>
          <a:p>
            <a:r>
              <a:rPr lang="en-US" i="1">
                <a:solidFill>
                  <a:schemeClr val="tx1"/>
                </a:solidFill>
                <a:ea typeface="ＭＳ Ｐゴシック" charset="0"/>
                <a:cs typeface="ＭＳ Ｐゴシック" charset="0"/>
              </a:rPr>
              <a:t>persistence length of velocity compared to mean separation distance</a:t>
            </a:r>
          </a:p>
          <a:p>
            <a:r>
              <a:rPr lang="en-US" i="1">
                <a:solidFill>
                  <a:schemeClr val="tx1"/>
                </a:solidFill>
                <a:ea typeface="ＭＳ Ｐゴシック" charset="0"/>
                <a:cs typeface="ＭＳ Ｐゴシック" charset="0"/>
              </a:rPr>
              <a:t>Branching and structural complexity</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happens when monomers or clusters get to a growth site:</a:t>
            </a:r>
          </a:p>
          <a:p>
            <a:r>
              <a:rPr lang="en-US">
                <a:solidFill>
                  <a:schemeClr val="tx1"/>
                </a:solidFill>
                <a:ea typeface="ＭＳ Ｐゴシック" charset="0"/>
                <a:cs typeface="ＭＳ Ｐゴシック" charset="0"/>
              </a:rPr>
              <a:t>Diffusion Limited Aggregation</a:t>
            </a:r>
          </a:p>
          <a:p>
            <a:r>
              <a:rPr lang="en-US">
                <a:solidFill>
                  <a:schemeClr val="tx1"/>
                </a:solidFill>
                <a:ea typeface="ＭＳ Ｐゴシック" charset="0"/>
                <a:cs typeface="ＭＳ Ｐゴシック" charset="0"/>
              </a:rPr>
              <a:t>Reaction Limited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Chain Growth (Monomer-Cluster), Step Growth (Monomer-Monomer to Cluster-Cluster) or a Combination of Both (mass versus time plots)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Cluster-Cluster Aggregation</a:t>
            </a:r>
          </a:p>
          <a:p>
            <a:r>
              <a:rPr lang="en-US">
                <a:solidFill>
                  <a:schemeClr val="tx1"/>
                </a:solidFill>
                <a:ea typeface="ＭＳ Ｐゴシック" charset="0"/>
                <a:cs typeface="ＭＳ Ｐゴシック" charset="0"/>
              </a:rPr>
              <a:t>Monomer-Cluster Aggregation</a:t>
            </a:r>
          </a:p>
          <a:p>
            <a:r>
              <a:rPr lang="en-US">
                <a:solidFill>
                  <a:schemeClr val="tx1"/>
                </a:solidFill>
                <a:ea typeface="ＭＳ Ｐゴシック" charset="0"/>
                <a:cs typeface="ＭＳ Ｐゴシック" charset="0"/>
              </a:rPr>
              <a:t>Monomer-Monomer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DLCA Diffusion Limited Cluster-Cluster Aggregation</a:t>
            </a:r>
          </a:p>
          <a:p>
            <a:r>
              <a:rPr lang="en-US">
                <a:solidFill>
                  <a:schemeClr val="tx1"/>
                </a:solidFill>
                <a:ea typeface="ＭＳ Ｐゴシック" charset="0"/>
                <a:cs typeface="ＭＳ Ｐゴシック" charset="0"/>
              </a:rPr>
              <a:t>RLCA Reaction Limited Cluster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Post Growth:  Internal Rearrangement/Sintering/Coalescence/Ostwald Ripening</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F254576-E90C-C647-9D9B-9BF271D1E39C}" type="slidenum">
              <a:rPr lang="en-US"/>
              <a:pPr>
                <a:defRPr/>
              </a:pPr>
              <a:t>192</a:t>
            </a:fld>
            <a:endParaRPr lang="en-US"/>
          </a:p>
        </p:txBody>
      </p:sp>
      <p:sp>
        <p:nvSpPr>
          <p:cNvPr id="66867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867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8676" name="Rectangle 3"/>
          <p:cNvSpPr>
            <a:spLocks/>
          </p:cNvSpPr>
          <p:nvPr/>
        </p:nvSpPr>
        <p:spPr bwMode="auto">
          <a:xfrm>
            <a:off x="2397125" y="1905000"/>
            <a:ext cx="8201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what might effect the dimension of a growing aggregate.</a:t>
            </a:r>
          </a:p>
        </p:txBody>
      </p:sp>
      <p:sp>
        <p:nvSpPr>
          <p:cNvPr id="668677" name="Oval 4"/>
          <p:cNvSpPr>
            <a:spLocks/>
          </p:cNvSpPr>
          <p:nvPr/>
        </p:nvSpPr>
        <p:spPr bwMode="auto">
          <a:xfrm>
            <a:off x="965200" y="69850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8" name="Oval 5"/>
          <p:cNvSpPr>
            <a:spLocks/>
          </p:cNvSpPr>
          <p:nvPr/>
        </p:nvSpPr>
        <p:spPr bwMode="auto">
          <a:xfrm>
            <a:off x="952500" y="51689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9" name="Oval 6"/>
          <p:cNvSpPr>
            <a:spLocks/>
          </p:cNvSpPr>
          <p:nvPr/>
        </p:nvSpPr>
        <p:spPr bwMode="auto">
          <a:xfrm>
            <a:off x="1968500" y="58293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0" name="Oval 7"/>
          <p:cNvSpPr>
            <a:spLocks/>
          </p:cNvSpPr>
          <p:nvPr/>
        </p:nvSpPr>
        <p:spPr bwMode="auto">
          <a:xfrm>
            <a:off x="1295400" y="39878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1" name="Rectangle 8"/>
          <p:cNvSpPr>
            <a:spLocks/>
          </p:cNvSpPr>
          <p:nvPr/>
        </p:nvSpPr>
        <p:spPr bwMode="auto">
          <a:xfrm>
            <a:off x="2733675" y="2451100"/>
            <a:ext cx="75311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Transport Diffusion/Ballistic</a:t>
            </a:r>
          </a:p>
          <a:p>
            <a:r>
              <a:rPr lang="en-US">
                <a:solidFill>
                  <a:schemeClr val="tx1"/>
                </a:solidFill>
                <a:ea typeface="ＭＳ Ｐゴシック" charset="0"/>
                <a:cs typeface="ＭＳ Ｐゴシック" charset="0"/>
              </a:rPr>
              <a:t>Growth Early/Late (0-d point =&gt; Linear 1-d =&gt; Convoluted 2-d =&gt; Branched 2+d)</a:t>
            </a:r>
          </a:p>
          <a:p>
            <a:r>
              <a:rPr lang="en-US">
                <a:solidFill>
                  <a:schemeClr val="tx1"/>
                </a:solidFill>
                <a:ea typeface="ＭＳ Ｐゴシック" charset="0"/>
                <a:cs typeface="ＭＳ Ｐゴシック" charset="0"/>
              </a:rPr>
              <a:t>Speed of Transport Cluster, Monomer</a:t>
            </a:r>
          </a:p>
          <a:p>
            <a:r>
              <a:rPr lang="en-US">
                <a:solidFill>
                  <a:schemeClr val="tx1"/>
                </a:solidFill>
                <a:ea typeface="ＭＳ Ｐゴシック" charset="0"/>
                <a:cs typeface="ＭＳ Ｐゴシック" charset="0"/>
              </a:rPr>
              <a:t>Shielding of Interior </a:t>
            </a:r>
          </a:p>
          <a:p>
            <a:r>
              <a:rPr lang="en-US">
                <a:solidFill>
                  <a:schemeClr val="tx1"/>
                </a:solidFill>
                <a:ea typeface="ＭＳ Ｐゴシック" charset="0"/>
                <a:cs typeface="ＭＳ Ｐゴシック" charset="0"/>
              </a:rPr>
              <a:t>Rearrangement</a:t>
            </a:r>
          </a:p>
          <a:p>
            <a:r>
              <a:rPr lang="en-US">
                <a:solidFill>
                  <a:schemeClr val="tx1"/>
                </a:solidFill>
                <a:ea typeface="ＭＳ Ｐゴシック" charset="0"/>
                <a:cs typeface="ＭＳ Ｐゴシック" charset="0"/>
              </a:rPr>
              <a:t>Sintering</a:t>
            </a:r>
          </a:p>
          <a:p>
            <a:r>
              <a:rPr lang="en-US">
                <a:solidFill>
                  <a:schemeClr val="tx1"/>
                </a:solidFill>
                <a:ea typeface="ＭＳ Ｐゴシック" charset="0"/>
                <a:cs typeface="ＭＳ Ｐゴシック" charset="0"/>
              </a:rPr>
              <a:t>Primary Particle Shape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DLA df = 2.5  Monomer-Cluster (Meakin 1980 Low Concentration)</a:t>
            </a:r>
          </a:p>
          <a:p>
            <a:r>
              <a:rPr lang="en-US">
                <a:solidFill>
                  <a:schemeClr val="tx1"/>
                </a:solidFill>
                <a:ea typeface="ＭＳ Ｐゴシック" charset="0"/>
                <a:cs typeface="ＭＳ Ｐゴシック" charset="0"/>
              </a:rPr>
              <a:t>DLCA df = 1.8 (Higher Concentration Meakin 1985)</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Ballistic Monomer-Cluster (low concentration)  df = 3</a:t>
            </a:r>
          </a:p>
          <a:p>
            <a:r>
              <a:rPr lang="en-US">
                <a:solidFill>
                  <a:schemeClr val="tx1"/>
                </a:solidFill>
                <a:ea typeface="ＭＳ Ｐゴシック" charset="0"/>
                <a:cs typeface="ＭＳ Ｐゴシック" charset="0"/>
              </a:rPr>
              <a:t>Ballistic Cluster-Cluster (high concentration) df = 1.95</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6686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00" y="3471863"/>
            <a:ext cx="2209800" cy="329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C0E7CB7-0B9E-354A-9633-57418A74C39A}" type="slidenum">
              <a:rPr lang="en-US"/>
              <a:pPr>
                <a:defRPr/>
              </a:pPr>
              <a:t>193</a:t>
            </a:fld>
            <a:endParaRPr lang="en-US"/>
          </a:p>
        </p:txBody>
      </p:sp>
      <p:sp>
        <p:nvSpPr>
          <p:cNvPr id="66969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969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pic>
        <p:nvPicPr>
          <p:cNvPr id="66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83439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9701" name="Rectangle 4"/>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69702" name="Rectangle 5"/>
          <p:cNvSpPr>
            <a:spLocks/>
          </p:cNvSpPr>
          <p:nvPr/>
        </p:nvSpPr>
        <p:spPr bwMode="auto">
          <a:xfrm>
            <a:off x="9221788" y="6007100"/>
            <a:ext cx="36195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Reaction Limited, </a:t>
            </a:r>
          </a:p>
          <a:p>
            <a:r>
              <a:rPr lang="en-US">
                <a:solidFill>
                  <a:schemeClr val="tx1"/>
                </a:solidFill>
                <a:ea typeface="ＭＳ Ｐゴシック" charset="0"/>
                <a:cs typeface="ＭＳ Ｐゴシック" charset="0"/>
              </a:rPr>
              <a:t>Short persistence of velocity</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82B3A1E7-42B9-1244-B234-391185664D14}" type="slidenum">
              <a:rPr lang="en-US"/>
              <a:pPr>
                <a:defRPr/>
              </a:pPr>
              <a:t>194</a:t>
            </a:fld>
            <a:endParaRPr lang="en-US"/>
          </a:p>
        </p:txBody>
      </p:sp>
      <p:sp>
        <p:nvSpPr>
          <p:cNvPr id="67072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0723"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0724"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2000"/>
            <a:ext cx="8432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DDB55B77-72FD-0645-A09C-84B5EABA2EC9}" type="slidenum">
              <a:rPr lang="en-US"/>
              <a:pPr>
                <a:defRPr/>
              </a:pPr>
              <a:t>195</a:t>
            </a:fld>
            <a:endParaRPr lang="en-US"/>
          </a:p>
        </p:txBody>
      </p:sp>
      <p:sp>
        <p:nvSpPr>
          <p:cNvPr id="671746"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1747"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1748"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689100"/>
            <a:ext cx="8229600" cy="637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A966C369-C3DE-D545-A058-184149A85E82}" type="slidenum">
              <a:rPr lang="en-US"/>
              <a:pPr>
                <a:defRPr/>
              </a:pPr>
              <a:t>196</a:t>
            </a:fld>
            <a:endParaRPr lang="en-US"/>
          </a:p>
        </p:txBody>
      </p:sp>
      <p:sp>
        <p:nvSpPr>
          <p:cNvPr id="672770"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2771"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2772" name="Rectangle 3"/>
          <p:cNvSpPr>
            <a:spLocks/>
          </p:cNvSpPr>
          <p:nvPr/>
        </p:nvSpPr>
        <p:spPr bwMode="auto">
          <a:xfrm>
            <a:off x="5673725" y="91757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034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2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4432300"/>
            <a:ext cx="534035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2775" name="Rectangle 6"/>
          <p:cNvSpPr>
            <a:spLocks/>
          </p:cNvSpPr>
          <p:nvPr/>
        </p:nvSpPr>
        <p:spPr bwMode="auto">
          <a:xfrm>
            <a:off x="7277100" y="8280400"/>
            <a:ext cx="55499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4"/>
              </a:rPr>
              <a:t>http://www.eng.uc.edu/~gbeaucag/Classes/MorphologyofComplexMaterials/MeakinVoldSunderlandEdenWittenSanders.pdf</a:t>
            </a:r>
            <a:endParaRPr lang="en-US" sz="900" u="sng">
              <a:solidFill>
                <a:schemeClr val="tx1"/>
              </a:solidFill>
              <a:ea typeface="ＭＳ Ｐゴシック" charset="0"/>
              <a:cs typeface="ＭＳ Ｐゴシック" charset="0"/>
            </a:endParaRPr>
          </a:p>
        </p:txBody>
      </p:sp>
      <p:sp>
        <p:nvSpPr>
          <p:cNvPr id="672776" name="Rectangle 7"/>
          <p:cNvSpPr>
            <a:spLocks/>
          </p:cNvSpPr>
          <p:nvPr/>
        </p:nvSpPr>
        <p:spPr bwMode="auto">
          <a:xfrm>
            <a:off x="10161588" y="12382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Vold-Sutherland Model particles with random </a:t>
            </a:r>
            <a:r>
              <a:rPr lang="en-US" sz="1500" b="1">
                <a:solidFill>
                  <a:schemeClr val="tx1"/>
                </a:solidFill>
                <a:ea typeface="ＭＳ Ｐゴシック" charset="0"/>
                <a:cs typeface="ＭＳ Ｐゴシック" charset="0"/>
              </a:rPr>
              <a:t>linear</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7" name="Rectangle 8"/>
          <p:cNvSpPr>
            <a:spLocks/>
          </p:cNvSpPr>
          <p:nvPr/>
        </p:nvSpPr>
        <p:spPr bwMode="auto">
          <a:xfrm>
            <a:off x="7278688" y="1651000"/>
            <a:ext cx="2590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Eden Model particles are added at random with equal probability to any unoccupied site adjacent to one or more occupied sites</a:t>
            </a:r>
          </a:p>
          <a:p>
            <a:r>
              <a:rPr lang="en-US" sz="1500">
                <a:solidFill>
                  <a:schemeClr val="tx1"/>
                </a:solidFill>
                <a:ea typeface="ＭＳ Ｐゴシック" charset="0"/>
                <a:cs typeface="ＭＳ Ｐゴシック" charset="0"/>
              </a:rPr>
              <a:t>(Surface Fractals are Produced)</a:t>
            </a:r>
          </a:p>
        </p:txBody>
      </p:sp>
      <p:sp>
        <p:nvSpPr>
          <p:cNvPr id="672778" name="Rectangle 9"/>
          <p:cNvSpPr>
            <a:spLocks/>
          </p:cNvSpPr>
          <p:nvPr/>
        </p:nvSpPr>
        <p:spPr bwMode="auto">
          <a:xfrm>
            <a:off x="10199688" y="28384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Witten-Sander Model particles with random </a:t>
            </a:r>
            <a:r>
              <a:rPr lang="en-US" sz="1500" b="1">
                <a:solidFill>
                  <a:schemeClr val="tx1"/>
                </a:solidFill>
                <a:ea typeface="ＭＳ Ｐゴシック" charset="0"/>
                <a:cs typeface="ＭＳ Ｐゴシック" charset="0"/>
              </a:rPr>
              <a:t>Brownian</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9" name="Rectangle 10"/>
          <p:cNvSpPr>
            <a:spLocks/>
          </p:cNvSpPr>
          <p:nvPr/>
        </p:nvSpPr>
        <p:spPr bwMode="auto">
          <a:xfrm>
            <a:off x="2732088" y="7626350"/>
            <a:ext cx="25908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Sutherland Model pairs of particles are assembled into randomly oriented dimers.  Dimers are coupled at random to construct tetramers, then octoamers etc.  This is a step-growth process except that all reactions occur synchronously (monodisperse system).</a:t>
            </a:r>
          </a:p>
        </p:txBody>
      </p:sp>
      <p:sp>
        <p:nvSpPr>
          <p:cNvPr id="672780" name="Rectangle 11"/>
          <p:cNvSpPr>
            <a:spLocks/>
          </p:cNvSpPr>
          <p:nvPr/>
        </p:nvSpPr>
        <p:spPr bwMode="auto">
          <a:xfrm>
            <a:off x="622300" y="7848600"/>
            <a:ext cx="18923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RLCA a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introduced in the random growth process of clusters.  This increases the dimension.</a:t>
            </a:r>
            <a:endParaRPr lang="en-US" sz="1500">
              <a:solidFill>
                <a:schemeClr val="tx1"/>
              </a:solidFill>
              <a:cs typeface="Gill Sans" charset="0"/>
            </a:endParaRPr>
          </a:p>
        </p:txBody>
      </p:sp>
      <p:sp>
        <p:nvSpPr>
          <p:cNvPr id="672781" name="Rectangle 12"/>
          <p:cNvSpPr>
            <a:spLocks/>
          </p:cNvSpPr>
          <p:nvPr/>
        </p:nvSpPr>
        <p:spPr bwMode="auto">
          <a:xfrm>
            <a:off x="5562600" y="7861300"/>
            <a:ext cx="1638300"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DLCA the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1.  Clusters follow random walk.</a:t>
            </a:r>
            <a:endParaRPr lang="en-US" sz="1500">
              <a:solidFill>
                <a:schemeClr val="tx1"/>
              </a:solidFill>
              <a:cs typeface="Gill Sans" charset="0"/>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3E72D7CB-3572-9445-8A7E-CAF836AFEFA4}" type="slidenum">
              <a:rPr lang="en-US"/>
              <a:pPr>
                <a:defRPr/>
              </a:pPr>
              <a:t>197</a:t>
            </a:fld>
            <a:endParaRPr lang="en-US"/>
          </a:p>
        </p:txBody>
      </p:sp>
      <p:sp>
        <p:nvSpPr>
          <p:cNvPr id="67379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379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3796"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3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336800"/>
            <a:ext cx="8382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5DE8DE9-D7A7-6042-975D-820039E86C5B}" type="slidenum">
              <a:rPr lang="en-US"/>
              <a:pPr>
                <a:defRPr/>
              </a:pPr>
              <a:t>198</a:t>
            </a:fld>
            <a:endParaRPr lang="en-US"/>
          </a:p>
        </p:txBody>
      </p:sp>
      <p:sp>
        <p:nvSpPr>
          <p:cNvPr id="67481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481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4820"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12166600" cy="744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5C75B626-54E1-224F-BDD0-0182CABDA3A1}" type="slidenum">
              <a:rPr lang="en-US"/>
              <a:pPr>
                <a:defRPr/>
              </a:pPr>
              <a:t>199</a:t>
            </a:fld>
            <a:endParaRPr lang="en-US"/>
          </a:p>
        </p:txBody>
      </p:sp>
      <p:sp>
        <p:nvSpPr>
          <p:cNvPr id="67584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5843" name="Rectangle 2"/>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75844"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7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0447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09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5847" name="Rectangle 6"/>
          <p:cNvSpPr>
            <a:spLocks/>
          </p:cNvSpPr>
          <p:nvPr/>
        </p:nvSpPr>
        <p:spPr bwMode="auto">
          <a:xfrm>
            <a:off x="1828800" y="57912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r>
              <a:rPr lang="en-US">
                <a:solidFill>
                  <a:schemeClr val="tx1"/>
                </a:solidFill>
                <a:ea typeface="ＭＳ Ｐゴシック" charset="0"/>
                <a:cs typeface="ＭＳ Ｐゴシック" charset="0"/>
              </a:rPr>
              <a:t>Secondary: Aggregates</a:t>
            </a:r>
          </a:p>
          <a:p>
            <a:r>
              <a:rPr lang="en-US">
                <a:solidFill>
                  <a:schemeClr val="tx1"/>
                </a:solidFill>
                <a:ea typeface="ＭＳ Ｐゴシック" charset="0"/>
                <a:cs typeface="ＭＳ Ｐゴシック" charset="0"/>
              </a:rPr>
              <a:t>Tertiary: Agglomerates</a:t>
            </a:r>
          </a:p>
        </p:txBody>
      </p:sp>
      <p:sp>
        <p:nvSpPr>
          <p:cNvPr id="675848" name="Rectangle 7"/>
          <p:cNvSpPr>
            <a:spLocks/>
          </p:cNvSpPr>
          <p:nvPr/>
        </p:nvSpPr>
        <p:spPr bwMode="auto">
          <a:xfrm>
            <a:off x="8331200" y="55880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Tertiary: Agglomerates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2</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322704" y="990600"/>
            <a:ext cx="504554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3" name="TextBox 2">
            <a:extLst>
              <a:ext uri="{FF2B5EF4-FFF2-40B4-BE49-F238E27FC236}">
                <a16:creationId xmlns:a16="http://schemas.microsoft.com/office/drawing/2014/main" id="{08B17554-30B0-9B41-BF27-664BF0C3253B}"/>
              </a:ext>
            </a:extLst>
          </p:cNvPr>
          <p:cNvSpPr txBox="1"/>
          <p:nvPr/>
        </p:nvSpPr>
        <p:spPr>
          <a:xfrm>
            <a:off x="863600" y="2743200"/>
            <a:ext cx="3429000" cy="304698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i.g.</a:t>
            </a:r>
            <a:r>
              <a:rPr lang="en-US" dirty="0">
                <a:latin typeface="Times New Roman" panose="02020603050405020304" pitchFamily="18" charset="0"/>
                <a:cs typeface="Times New Roman" panose="02020603050405020304" pitchFamily="18" charset="0"/>
              </a:rPr>
              <a:t> from kinetic theory of gasses</a:t>
            </a:r>
          </a:p>
          <a:p>
            <a:r>
              <a:rPr lang="en-US" dirty="0">
                <a:latin typeface="Times New Roman" panose="02020603050405020304" pitchFamily="18" charset="0"/>
                <a:cs typeface="Times New Roman" panose="02020603050405020304" pitchFamily="18" charset="0"/>
              </a:rPr>
              <a:t>Atoms can pass through each other</a:t>
            </a:r>
          </a:p>
          <a:p>
            <a:r>
              <a:rPr lang="en-US" dirty="0">
                <a:latin typeface="Times New Roman" panose="02020603050405020304" pitchFamily="18" charset="0"/>
                <a:cs typeface="Times New Roman" panose="02020603050405020304" pitchFamily="18" charset="0"/>
              </a:rPr>
              <a:t>No enthalpy of interaction</a:t>
            </a:r>
          </a:p>
          <a:p>
            <a:r>
              <a:rPr lang="en-US" dirty="0">
                <a:latin typeface="Times New Roman" panose="02020603050405020304" pitchFamily="18" charset="0"/>
                <a:cs typeface="Times New Roman" panose="02020603050405020304" pitchFamily="18" charset="0"/>
              </a:rPr>
              <a:t>Totally entropic</a:t>
            </a:r>
          </a:p>
        </p:txBody>
      </p:sp>
      <p:sp>
        <p:nvSpPr>
          <p:cNvPr id="4" name="TextBox 3">
            <a:extLst>
              <a:ext uri="{FF2B5EF4-FFF2-40B4-BE49-F238E27FC236}">
                <a16:creationId xmlns:a16="http://schemas.microsoft.com/office/drawing/2014/main" id="{ABB483AB-A5DE-EF49-B421-A3595921698D}"/>
              </a:ext>
            </a:extLst>
          </p:cNvPr>
          <p:cNvSpPr txBox="1"/>
          <p:nvPr/>
        </p:nvSpPr>
        <p:spPr>
          <a:xfrm>
            <a:off x="5262771" y="2743200"/>
            <a:ext cx="2466557" cy="304698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Modify for excluded volume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Which increases pressure </a:t>
            </a:r>
          </a:p>
        </p:txBody>
      </p:sp>
      <p:sp>
        <p:nvSpPr>
          <p:cNvPr id="6" name="TextBox 5">
            <a:extLst>
              <a:ext uri="{FF2B5EF4-FFF2-40B4-BE49-F238E27FC236}">
                <a16:creationId xmlns:a16="http://schemas.microsoft.com/office/drawing/2014/main" id="{DB3ADF85-4F8B-924D-95AC-98A21D2873C2}"/>
              </a:ext>
            </a:extLst>
          </p:cNvPr>
          <p:cNvSpPr txBox="1"/>
          <p:nvPr/>
        </p:nvSpPr>
        <p:spPr>
          <a:xfrm>
            <a:off x="8255000" y="2743200"/>
            <a:ext cx="4076519" cy="513986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Modify for excluded volume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a:t>
            </a:r>
          </a:p>
          <a:p>
            <a:r>
              <a:rPr lang="en-US" dirty="0">
                <a:latin typeface="Times New Roman" panose="02020603050405020304" pitchFamily="18" charset="0"/>
                <a:cs typeface="Times New Roman" panose="02020603050405020304" pitchFamily="18" charset="0"/>
              </a:rPr>
              <a:t>Attractive enthalpic interaction </a:t>
            </a:r>
          </a:p>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p>
          <a:p>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n/</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r ~ f</a:t>
            </a:r>
            <a:r>
              <a:rPr lang="en-US" i="1" dirty="0">
                <a:latin typeface="Times New Roman" panose="02020603050405020304" pitchFamily="18" charset="0"/>
                <a:cs typeface="Times New Roman" panose="02020603050405020304" pitchFamily="18" charset="0"/>
              </a:rPr>
              <a:t> or c</a:t>
            </a:r>
          </a:p>
          <a:p>
            <a:r>
              <a:rPr lang="en-US" i="1" dirty="0">
                <a:latin typeface="Times New Roman" panose="02020603050405020304" pitchFamily="18" charset="0"/>
                <a:cs typeface="Times New Roman" panose="02020603050405020304" pitchFamily="18" charset="0"/>
              </a:rPr>
              <a:t>Binary attractive interactions (can form a liquid)</a:t>
            </a:r>
          </a:p>
          <a:p>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Which decreases pressure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93076B97-4FA0-964C-977E-3756171149EF}" type="slidenum">
              <a:rPr lang="en-US"/>
              <a:pPr>
                <a:defRPr/>
              </a:pPr>
              <a:t>20</a:t>
            </a:fld>
            <a:endParaRPr lang="en-US"/>
          </a:p>
        </p:txBody>
      </p:sp>
      <p:graphicFrame>
        <p:nvGraphicFramePr>
          <p:cNvPr id="557058" name="Object 3"/>
          <p:cNvGraphicFramePr>
            <a:graphicFrameLocks noChangeAspect="1"/>
          </p:cNvGraphicFramePr>
          <p:nvPr/>
        </p:nvGraphicFramePr>
        <p:xfrm>
          <a:off x="2006600" y="685800"/>
          <a:ext cx="3614738" cy="10668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5705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685800"/>
                        <a:ext cx="3614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57059" name="Object 3"/>
          <p:cNvGraphicFramePr>
            <a:graphicFrameLocks noChangeAspect="1"/>
          </p:cNvGraphicFramePr>
          <p:nvPr/>
        </p:nvGraphicFramePr>
        <p:xfrm>
          <a:off x="8559800" y="762000"/>
          <a:ext cx="1808163" cy="838200"/>
        </p:xfrm>
        <a:graphic>
          <a:graphicData uri="http://schemas.openxmlformats.org/presentationml/2006/ole">
            <mc:AlternateContent xmlns:mc="http://schemas.openxmlformats.org/markup-compatibility/2006">
              <mc:Choice xmlns:v="urn:schemas-microsoft-com:vml" Requires="v">
                <p:oleObj name="Equation" r:id="rId4" imgW="850900" imgH="393700" progId="Equation.3">
                  <p:embed/>
                </p:oleObj>
              </mc:Choice>
              <mc:Fallback>
                <p:oleObj name="Equation" r:id="rId4" imgW="850900" imgH="393700" progId="Equation.3">
                  <p:embed/>
                  <p:pic>
                    <p:nvPicPr>
                      <p:cNvPr id="5570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762000"/>
                        <a:ext cx="18081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7060" name="TextBox 1"/>
          <p:cNvSpPr txBox="1">
            <a:spLocks noChangeArrowheads="1"/>
          </p:cNvSpPr>
          <p:nvPr/>
        </p:nvSpPr>
        <p:spPr bwMode="auto">
          <a:xfrm>
            <a:off x="3073400" y="2057400"/>
            <a:ext cx="713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Lower-Critical Solution Temperature (LCST)</a:t>
            </a:r>
          </a:p>
        </p:txBody>
      </p:sp>
      <p:pic>
        <p:nvPicPr>
          <p:cNvPr id="55706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124200"/>
            <a:ext cx="5194300" cy="509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57062" name="Object 3"/>
          <p:cNvGraphicFramePr>
            <a:graphicFrameLocks noChangeAspect="1"/>
          </p:cNvGraphicFramePr>
          <p:nvPr/>
        </p:nvGraphicFramePr>
        <p:xfrm>
          <a:off x="8559800" y="2819400"/>
          <a:ext cx="1316038" cy="771525"/>
        </p:xfrm>
        <a:graphic>
          <a:graphicData uri="http://schemas.openxmlformats.org/presentationml/2006/ole">
            <mc:AlternateContent xmlns:mc="http://schemas.openxmlformats.org/markup-compatibility/2006">
              <mc:Choice xmlns:v="urn:schemas-microsoft-com:vml" Requires="v">
                <p:oleObj name="Equation" r:id="rId7" imgW="673100" imgH="393700" progId="Equation.3">
                  <p:embed/>
                </p:oleObj>
              </mc:Choice>
              <mc:Fallback>
                <p:oleObj name="Equation" r:id="rId7" imgW="673100" imgH="393700" progId="Equation.3">
                  <p:embed/>
                  <p:pic>
                    <p:nvPicPr>
                      <p:cNvPr id="55706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9800" y="2819400"/>
                        <a:ext cx="1316038"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57063"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69200" y="396240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7064" name="TextBox 8"/>
          <p:cNvSpPr txBox="1">
            <a:spLocks noChangeArrowheads="1"/>
          </p:cNvSpPr>
          <p:nvPr/>
        </p:nvSpPr>
        <p:spPr bwMode="auto">
          <a:xfrm>
            <a:off x="7342188" y="6705600"/>
            <a:ext cx="39163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Poly vinyl methyl ether/Water</a:t>
            </a:r>
          </a:p>
          <a:p>
            <a:pPr eaLnBrk="1" hangingPunct="1"/>
            <a:r>
              <a:rPr lang="en-US"/>
              <a:t>PVME/PS</a:t>
            </a:r>
          </a:p>
        </p:txBody>
      </p:sp>
      <p:sp>
        <p:nvSpPr>
          <p:cNvPr id="2" name="TextBox 1"/>
          <p:cNvSpPr txBox="1"/>
          <p:nvPr/>
        </p:nvSpPr>
        <p:spPr>
          <a:xfrm>
            <a:off x="8864600" y="8915400"/>
            <a:ext cx="3435606" cy="307777"/>
          </a:xfrm>
          <a:prstGeom prst="rect">
            <a:avLst/>
          </a:prstGeom>
          <a:noFill/>
        </p:spPr>
        <p:txBody>
          <a:bodyPr wrap="none" rtlCol="0">
            <a:spAutoFit/>
          </a:bodyPr>
          <a:lstStyle/>
          <a:p>
            <a:r>
              <a:rPr lang="en-US" sz="1400" dirty="0">
                <a:hlinkClick r:id="rId10"/>
              </a:rPr>
              <a:t>Also see Poly(N-</a:t>
            </a:r>
            <a:r>
              <a:rPr lang="en-US" sz="1400" dirty="0" err="1">
                <a:hlinkClick r:id="rId10"/>
              </a:rPr>
              <a:t>isopropylacrylamide</a:t>
            </a:r>
            <a:r>
              <a:rPr lang="en-US" sz="1400" dirty="0">
                <a:hlinkClick r:id="rId10"/>
              </a:rPr>
              <a:t>)/Water</a:t>
            </a:r>
            <a:endParaRPr lang="en-US" sz="1400" dirty="0"/>
          </a:p>
        </p:txBody>
      </p:sp>
    </p:spTree>
    <p:extLst>
      <p:ext uri="{BB962C8B-B14F-4D97-AF65-F5344CB8AC3E}">
        <p14:creationId xmlns:p14="http://schemas.microsoft.com/office/powerpoint/2010/main" val="266613824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324ADAF-E938-AD4F-BF0C-0F28E6827735}" type="slidenum">
              <a:rPr lang="en-US"/>
              <a:pPr>
                <a:defRPr/>
              </a:pPr>
              <a:t>200</a:t>
            </a:fld>
            <a:endParaRPr lang="en-US"/>
          </a:p>
        </p:txBody>
      </p:sp>
      <p:sp>
        <p:nvSpPr>
          <p:cNvPr id="676866" name="Rectangle 1"/>
          <p:cNvSpPr>
            <a:spLocks/>
          </p:cNvSpPr>
          <p:nvPr/>
        </p:nvSpPr>
        <p:spPr bwMode="auto">
          <a:xfrm>
            <a:off x="3616325" y="4140200"/>
            <a:ext cx="5991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of Polymer Chain Dynamics</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60CD65F-B1C7-EC47-A631-A30763D2456D}" type="slidenum">
              <a:rPr lang="en-US"/>
              <a:pPr>
                <a:defRPr/>
              </a:pPr>
              <a:t>201</a:t>
            </a:fld>
            <a:endParaRPr lang="en-US"/>
          </a:p>
        </p:txBody>
      </p:sp>
      <p:sp>
        <p:nvSpPr>
          <p:cNvPr id="67789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789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75565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7893" name="Rectangle 4"/>
          <p:cNvSpPr>
            <a:spLocks/>
          </p:cNvSpPr>
          <p:nvPr/>
        </p:nvSpPr>
        <p:spPr bwMode="auto">
          <a:xfrm>
            <a:off x="254000" y="8610600"/>
            <a:ext cx="61372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exponential term is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response function</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response to a pulse perturbation</a:t>
            </a:r>
          </a:p>
        </p:txBody>
      </p:sp>
      <p:pic>
        <p:nvPicPr>
          <p:cNvPr id="67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879600"/>
            <a:ext cx="5565775"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E16FC255-FECF-CC47-A831-653A6C83449D}" type="slidenum">
              <a:rPr lang="en-US"/>
              <a:pPr>
                <a:defRPr/>
              </a:pPr>
              <a:t>202</a:t>
            </a:fld>
            <a:endParaRPr lang="en-US"/>
          </a:p>
        </p:txBody>
      </p:sp>
      <p:sp>
        <p:nvSpPr>
          <p:cNvPr id="67891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891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57200"/>
            <a:ext cx="2540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17" name="Rectangle 4"/>
          <p:cNvSpPr>
            <a:spLocks/>
          </p:cNvSpPr>
          <p:nvPr/>
        </p:nvSpPr>
        <p:spPr bwMode="auto">
          <a:xfrm>
            <a:off x="1023938" y="2832100"/>
            <a:ext cx="2540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Damped Harmonic</a:t>
            </a:r>
          </a:p>
          <a:p>
            <a:r>
              <a:rPr lang="en-US">
                <a:solidFill>
                  <a:schemeClr val="tx1"/>
                </a:solidFill>
                <a:ea typeface="ＭＳ Ｐゴシック" charset="0"/>
                <a:cs typeface="ＭＳ Ｐゴシック" charset="0"/>
              </a:rPr>
              <a:t>Oscillator</a:t>
            </a:r>
          </a:p>
        </p:txBody>
      </p:sp>
      <p:pic>
        <p:nvPicPr>
          <p:cNvPr id="67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03800"/>
            <a:ext cx="42799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0" name="Rectangle 7"/>
          <p:cNvSpPr>
            <a:spLocks/>
          </p:cNvSpPr>
          <p:nvPr/>
        </p:nvSpPr>
        <p:spPr bwMode="auto">
          <a:xfrm>
            <a:off x="5507038" y="3035300"/>
            <a:ext cx="64262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Brownian motion</a:t>
            </a:r>
          </a:p>
          <a:p>
            <a:r>
              <a:rPr lang="en-US">
                <a:solidFill>
                  <a:schemeClr val="tx1"/>
                </a:solidFill>
                <a:ea typeface="ＭＳ Ｐゴシック" charset="0"/>
                <a:cs typeface="ＭＳ Ｐゴシック" charset="0"/>
              </a:rPr>
              <a:t>of a harmonic bead in a solvent</a:t>
            </a:r>
          </a:p>
          <a:p>
            <a:r>
              <a:rPr lang="en-US">
                <a:solidFill>
                  <a:schemeClr val="tx1"/>
                </a:solidFill>
                <a:ea typeface="ＭＳ Ｐゴシック" charset="0"/>
                <a:cs typeface="ＭＳ Ｐゴシック" charset="0"/>
              </a:rPr>
              <a:t>this response function can be used to calculate the</a:t>
            </a:r>
          </a:p>
          <a:p>
            <a:r>
              <a:rPr lang="en-US">
                <a:solidFill>
                  <a:schemeClr val="tx1"/>
                </a:solidFill>
                <a:ea typeface="ＭＳ Ｐゴシック" charset="0"/>
                <a:cs typeface="ＭＳ Ｐゴシック" charset="0"/>
              </a:rPr>
              <a:t>time correlation function &lt;x(t)x(0)&gt;</a:t>
            </a:r>
          </a:p>
          <a:p>
            <a:r>
              <a:rPr lang="en-US">
                <a:solidFill>
                  <a:schemeClr val="tx1"/>
                </a:solidFill>
                <a:ea typeface="ＭＳ Ｐゴシック" charset="0"/>
                <a:cs typeface="ＭＳ Ｐゴシック" charset="0"/>
              </a:rPr>
              <a:t>for DLS for instance</a:t>
            </a:r>
          </a:p>
        </p:txBody>
      </p:sp>
      <p:pic>
        <p:nvPicPr>
          <p:cNvPr id="6789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5283200"/>
            <a:ext cx="658018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6248400"/>
            <a:ext cx="2982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25" y="7150100"/>
            <a:ext cx="3230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4" name="Rectangle 11"/>
          <p:cNvSpPr>
            <a:spLocks/>
          </p:cNvSpPr>
          <p:nvPr/>
        </p:nvSpPr>
        <p:spPr bwMode="auto">
          <a:xfrm>
            <a:off x="7342188" y="7931150"/>
            <a:ext cx="27559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τ is a relaxation time.</a:t>
            </a:r>
          </a:p>
        </p:txBody>
      </p:sp>
      <p:pic>
        <p:nvPicPr>
          <p:cNvPr id="67892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0" y="8445500"/>
            <a:ext cx="1193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4692B237-4AB3-6746-851A-0270E895CA5C}" type="slidenum">
              <a:rPr lang="en-US"/>
              <a:pPr>
                <a:defRPr/>
              </a:pPr>
              <a:t>203</a:t>
            </a:fld>
            <a:endParaRPr lang="en-US"/>
          </a:p>
        </p:txBody>
      </p:sp>
      <p:sp>
        <p:nvSpPr>
          <p:cNvPr id="679938"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9939"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79940"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7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3368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438900"/>
            <a:ext cx="26416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7467600"/>
            <a:ext cx="34718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8801100"/>
            <a:ext cx="18034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5" name="Rectangle 8"/>
          <p:cNvSpPr>
            <a:spLocks/>
          </p:cNvSpPr>
          <p:nvPr/>
        </p:nvSpPr>
        <p:spPr bwMode="auto">
          <a:xfrm>
            <a:off x="7519988" y="6184900"/>
            <a:ext cx="3263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Beads 0 and N are special</a:t>
            </a:r>
          </a:p>
        </p:txBody>
      </p:sp>
      <p:sp>
        <p:nvSpPr>
          <p:cNvPr id="679946" name="Rectangle 9"/>
          <p:cNvSpPr>
            <a:spLocks/>
          </p:cNvSpPr>
          <p:nvPr/>
        </p:nvSpPr>
        <p:spPr bwMode="auto">
          <a:xfrm>
            <a:off x="7908925" y="6832600"/>
            <a:ext cx="248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Beads 1 to N-1</a:t>
            </a:r>
          </a:p>
        </p:txBody>
      </p:sp>
      <p:pic>
        <p:nvPicPr>
          <p:cNvPr id="6799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73914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8" name="Rectangle 11"/>
          <p:cNvSpPr>
            <a:spLocks/>
          </p:cNvSpPr>
          <p:nvPr/>
        </p:nvSpPr>
        <p:spPr bwMode="auto">
          <a:xfrm>
            <a:off x="6276975" y="8229600"/>
            <a:ext cx="6308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 0 use R</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0</a:t>
            </a:r>
            <a:r>
              <a:rPr lang="en-US">
                <a:solidFill>
                  <a:schemeClr val="tx1"/>
                </a:solidFill>
                <a:ea typeface="ＭＳ Ｐゴシック" charset="0"/>
                <a:cs typeface="ＭＳ Ｐゴシック" charset="0"/>
              </a:rPr>
              <a:t> and for bead N R</a:t>
            </a:r>
            <a:r>
              <a:rPr lang="en-US" baseline="-6000">
                <a:solidFill>
                  <a:schemeClr val="tx1"/>
                </a:solidFill>
                <a:ea typeface="ＭＳ Ｐゴシック" charset="0"/>
                <a:cs typeface="ＭＳ Ｐゴシック" charset="0"/>
              </a:rPr>
              <a:t>N+1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N</a:t>
            </a:r>
          </a:p>
        </p:txBody>
      </p:sp>
      <p:sp>
        <p:nvSpPr>
          <p:cNvPr id="679949" name="Rectangle 12"/>
          <p:cNvSpPr>
            <a:spLocks/>
          </p:cNvSpPr>
          <p:nvPr/>
        </p:nvSpPr>
        <p:spPr bwMode="auto">
          <a:xfrm>
            <a:off x="7191375" y="8813800"/>
            <a:ext cx="4379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a closure relationship</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304E7F0-CD6E-D345-8DF5-140D5C97514B}" type="slidenum">
              <a:rPr lang="en-US"/>
              <a:pPr>
                <a:defRPr/>
              </a:pPr>
              <a:t>204</a:t>
            </a:fld>
            <a:endParaRPr lang="en-US"/>
          </a:p>
        </p:txBody>
      </p:sp>
      <p:sp>
        <p:nvSpPr>
          <p:cNvPr id="680962"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0963"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0964"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09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8293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7" name="Rectangle 6"/>
          <p:cNvSpPr>
            <a:spLocks/>
          </p:cNvSpPr>
          <p:nvPr/>
        </p:nvSpPr>
        <p:spPr bwMode="auto">
          <a:xfrm>
            <a:off x="682625" y="6667500"/>
            <a:ext cx="81756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Rouse unit size is arbitrary so we can make it very small and:</a:t>
            </a:r>
          </a:p>
        </p:txBody>
      </p:sp>
      <p:pic>
        <p:nvPicPr>
          <p:cNvPr id="6809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7099300"/>
            <a:ext cx="33321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9" name="Rectangle 8"/>
          <p:cNvSpPr>
            <a:spLocks/>
          </p:cNvSpPr>
          <p:nvPr/>
        </p:nvSpPr>
        <p:spPr bwMode="auto">
          <a:xfrm>
            <a:off x="5216525" y="7404100"/>
            <a:ext cx="380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With dR/dt = 0 at i = 0 and N</a:t>
            </a:r>
          </a:p>
        </p:txBody>
      </p:sp>
      <p:pic>
        <p:nvPicPr>
          <p:cNvPr id="6809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81407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71" name="Rectangle 10"/>
          <p:cNvSpPr>
            <a:spLocks/>
          </p:cNvSpPr>
          <p:nvPr/>
        </p:nvSpPr>
        <p:spPr bwMode="auto">
          <a:xfrm>
            <a:off x="3887788" y="8458200"/>
            <a:ext cx="65913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Reflects the curvature of R in i, </a:t>
            </a:r>
          </a:p>
          <a:p>
            <a:r>
              <a:rPr lang="en-US">
                <a:solidFill>
                  <a:schemeClr val="tx1"/>
                </a:solidFill>
                <a:ea typeface="ＭＳ Ｐゴシック" charset="0"/>
                <a:cs typeface="ＭＳ Ｐゴシック" charset="0"/>
              </a:rPr>
              <a:t>it describes modes of vibration like on a guitar string</a:t>
            </a:r>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36D03211-8813-4E4E-AFD6-485281DAE68C}" type="slidenum">
              <a:rPr lang="en-US"/>
              <a:pPr>
                <a:defRPr/>
              </a:pPr>
              <a:t>205</a:t>
            </a:fld>
            <a:endParaRPr lang="en-US"/>
          </a:p>
        </p:txBody>
      </p:sp>
      <p:sp>
        <p:nvSpPr>
          <p:cNvPr id="681986"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1987"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1988"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584200"/>
            <a:ext cx="3962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449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1991" name="Rectangle 6"/>
          <p:cNvSpPr>
            <a:spLocks/>
          </p:cNvSpPr>
          <p:nvPr/>
        </p:nvSpPr>
        <p:spPr bwMode="auto">
          <a:xfrm>
            <a:off x="3660775" y="3987800"/>
            <a:ext cx="64103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Describes modes of vibration like on a guitar string</a:t>
            </a:r>
          </a:p>
        </p:txBody>
      </p:sp>
      <p:sp>
        <p:nvSpPr>
          <p:cNvPr id="681992" name="Rectangle 7"/>
          <p:cNvSpPr>
            <a:spLocks/>
          </p:cNvSpPr>
          <p:nvPr/>
        </p:nvSpPr>
        <p:spPr bwMode="auto">
          <a:xfrm>
            <a:off x="2376488" y="49276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mode (0</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 mode is the whole chain (string))</a:t>
            </a:r>
            <a:endParaRPr lang="en-US">
              <a:solidFill>
                <a:schemeClr val="tx1"/>
              </a:solidFill>
              <a:cs typeface="Gill Sans" charset="0"/>
            </a:endParaRPr>
          </a:p>
        </p:txBody>
      </p:sp>
      <p:pic>
        <p:nvPicPr>
          <p:cNvPr id="6819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5461000"/>
            <a:ext cx="40624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5651500"/>
            <a:ext cx="14097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5651500"/>
            <a:ext cx="116046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050" y="6642100"/>
            <a:ext cx="4378325"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E00A1887-D58F-D34B-A44E-BEB0F9FC29A1}" type="slidenum">
              <a:rPr lang="en-US"/>
              <a:pPr>
                <a:defRPr/>
              </a:pPr>
              <a:t>206</a:t>
            </a:fld>
            <a:endParaRPr lang="en-US"/>
          </a:p>
        </p:txBody>
      </p:sp>
      <p:sp>
        <p:nvSpPr>
          <p:cNvPr id="68301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301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3012"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3014" name="Rectangle 5"/>
          <p:cNvSpPr>
            <a:spLocks/>
          </p:cNvSpPr>
          <p:nvPr/>
        </p:nvSpPr>
        <p:spPr bwMode="auto">
          <a:xfrm>
            <a:off x="395288" y="7239000"/>
            <a:ext cx="122174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a:p>
            <a:r>
              <a:rPr lang="en-US">
                <a:solidFill>
                  <a:schemeClr val="tx1"/>
                </a:solidFill>
                <a:ea typeface="ＭＳ Ｐゴシック" charset="0"/>
                <a:cs typeface="ＭＳ Ｐゴシック" charset="0"/>
              </a:rPr>
              <a:t>Diffusion constant follows 1/N (zeroth order mode is translation of the molecule)  (actually follows N</a:t>
            </a:r>
            <a:r>
              <a:rPr lang="en-US" baseline="32000">
                <a:solidFill>
                  <a:schemeClr val="tx1"/>
                </a:solidFill>
                <a:ea typeface="ＭＳ Ｐゴシック" charset="0"/>
                <a:cs typeface="ＭＳ Ｐゴシック" charset="0"/>
              </a:rPr>
              <a:t>-1/df</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Both failings are due to hydrodynamic interactions (incomplete draining of coil)</a:t>
            </a:r>
          </a:p>
        </p:txBody>
      </p:sp>
      <p:sp>
        <p:nvSpPr>
          <p:cNvPr id="683015" name="Rectangle 6"/>
          <p:cNvSpPr>
            <a:spLocks/>
          </p:cNvSpPr>
          <p:nvPr/>
        </p:nvSpPr>
        <p:spPr bwMode="auto">
          <a:xfrm>
            <a:off x="1830388" y="6121400"/>
            <a:ext cx="91186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C8A9E456-7112-D842-B7FA-4D84C55BEF9D}" type="slidenum">
              <a:rPr lang="en-US"/>
              <a:pPr>
                <a:defRPr/>
              </a:pPr>
              <a:t>207</a:t>
            </a:fld>
            <a:endParaRPr lang="en-US"/>
          </a:p>
        </p:txBody>
      </p:sp>
      <p:sp>
        <p:nvSpPr>
          <p:cNvPr id="68403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403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4036"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sp>
        <p:nvSpPr>
          <p:cNvPr id="684037" name="Rectangle 4"/>
          <p:cNvSpPr>
            <a:spLocks/>
          </p:cNvSpPr>
          <p:nvPr/>
        </p:nvSpPr>
        <p:spPr bwMode="auto">
          <a:xfrm>
            <a:off x="3240088" y="8382000"/>
            <a:ext cx="78867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p:txBody>
      </p:sp>
      <p:sp>
        <p:nvSpPr>
          <p:cNvPr id="684038" name="Rectangle 5"/>
          <p:cNvSpPr>
            <a:spLocks/>
          </p:cNvSpPr>
          <p:nvPr/>
        </p:nvSpPr>
        <p:spPr bwMode="auto">
          <a:xfrm>
            <a:off x="1182688" y="6477000"/>
            <a:ext cx="52070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pic>
        <p:nvPicPr>
          <p:cNvPr id="6840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36800"/>
            <a:ext cx="43434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40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355600"/>
            <a:ext cx="4914900" cy="749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B69E1E8-14DD-9D4D-9352-99C20CAD1A96}" type="slidenum">
              <a:rPr lang="en-US"/>
              <a:pPr>
                <a:defRPr/>
              </a:pPr>
              <a:t>208</a:t>
            </a:fld>
            <a:endParaRPr lang="en-US"/>
          </a:p>
        </p:txBody>
      </p:sp>
      <p:sp>
        <p:nvSpPr>
          <p:cNvPr id="685058" name="Rectangle 1"/>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EF16E6-9EDB-794F-A753-ADFDE3204241}" type="slidenum">
              <a:rPr lang="en-US"/>
              <a:pPr>
                <a:defRPr/>
              </a:pPr>
              <a:t>209</a:t>
            </a:fld>
            <a:endParaRPr lang="en-US"/>
          </a:p>
        </p:txBody>
      </p:sp>
      <p:sp>
        <p:nvSpPr>
          <p:cNvPr id="686082" name="Rectangle 1"/>
          <p:cNvSpPr>
            <a:spLocks/>
          </p:cNvSpPr>
          <p:nvPr/>
        </p:nvSpPr>
        <p:spPr bwMode="auto">
          <a:xfrm>
            <a:off x="3700463" y="9150350"/>
            <a:ext cx="56007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http://www.eng.uc.edu/~gbeaucag/Classes/MorphologyofComplexMaterials/SukumaranScience.pdf</a:t>
            </a:r>
            <a:endParaRPr lang="en-US" sz="1100" u="sng">
              <a:solidFill>
                <a:schemeClr val="tx1"/>
              </a:solidFill>
              <a:ea typeface="ＭＳ Ｐゴシック" charset="0"/>
              <a:cs typeface="ＭＳ Ｐゴシック" charset="0"/>
            </a:endParaRPr>
          </a:p>
        </p:txBody>
      </p:sp>
      <p:sp>
        <p:nvSpPr>
          <p:cNvPr id="686083" name="Rectangle 2"/>
          <p:cNvSpPr>
            <a:spLocks/>
          </p:cNvSpPr>
          <p:nvPr/>
        </p:nvSpPr>
        <p:spPr bwMode="auto">
          <a:xfrm>
            <a:off x="763588" y="1498600"/>
            <a:ext cx="114681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Chain dynamics in the melt can be described by a small set of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physically motivated, material-specific paramters</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a:t>
            </a:r>
          </a:p>
          <a:p>
            <a:endParaRPr lang="en-US">
              <a:solidFill>
                <a:schemeClr val="tx1"/>
              </a:solidFill>
              <a:cs typeface="Gill Sans" charset="0"/>
            </a:endParaRPr>
          </a:p>
          <a:p>
            <a:r>
              <a:rPr lang="en-US">
                <a:solidFill>
                  <a:schemeClr val="tx1"/>
                </a:solidFill>
                <a:cs typeface="Gill Sans" charset="0"/>
              </a:rPr>
              <a:t>Tube Diameter d</a:t>
            </a:r>
            <a:r>
              <a:rPr lang="en-US" baseline="-6000">
                <a:solidFill>
                  <a:schemeClr val="tx1"/>
                </a:solidFill>
                <a:cs typeface="Gill Sans" charset="0"/>
              </a:rPr>
              <a:t>T</a:t>
            </a:r>
            <a:endParaRPr lang="en-US">
              <a:solidFill>
                <a:schemeClr val="tx1"/>
              </a:solidFill>
              <a:cs typeface="Gill Sans" charset="0"/>
            </a:endParaRPr>
          </a:p>
          <a:p>
            <a:r>
              <a:rPr lang="en-US">
                <a:solidFill>
                  <a:schemeClr val="tx1"/>
                </a:solidFill>
                <a:cs typeface="Gill Sans" charset="0"/>
              </a:rPr>
              <a:t>Kuhn Length l</a:t>
            </a:r>
            <a:r>
              <a:rPr lang="en-US" baseline="-6000">
                <a:solidFill>
                  <a:schemeClr val="tx1"/>
                </a:solidFill>
                <a:cs typeface="Gill Sans" charset="0"/>
              </a:rPr>
              <a:t>K</a:t>
            </a:r>
            <a:endParaRPr lang="en-US">
              <a:solidFill>
                <a:schemeClr val="tx1"/>
              </a:solidFill>
              <a:cs typeface="Gill Sans" charset="0"/>
            </a:endParaRPr>
          </a:p>
          <a:p>
            <a:r>
              <a:rPr lang="en-US">
                <a:solidFill>
                  <a:schemeClr val="tx1"/>
                </a:solidFill>
                <a:cs typeface="Gill Sans" charset="0"/>
              </a:rPr>
              <a:t>Packing Length p</a:t>
            </a:r>
          </a:p>
          <a:p>
            <a:endParaRPr lang="en-US">
              <a:solidFill>
                <a:schemeClr val="tx1"/>
              </a:solidFill>
              <a:cs typeface="Gill Sans" charset="0"/>
            </a:endParaRPr>
          </a:p>
        </p:txBody>
      </p:sp>
      <p:sp>
        <p:nvSpPr>
          <p:cNvPr id="686084" name="Rectangle 3"/>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pic>
        <p:nvPicPr>
          <p:cNvPr id="68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4069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4264D-B17F-5643-8375-7839BCF67ADC}"/>
              </a:ext>
            </a:extLst>
          </p:cNvPr>
          <p:cNvPicPr>
            <a:picLocks noChangeAspect="1"/>
          </p:cNvPicPr>
          <p:nvPr/>
        </p:nvPicPr>
        <p:blipFill>
          <a:blip r:embed="rId2"/>
          <a:stretch>
            <a:fillRect/>
          </a:stretch>
        </p:blipFill>
        <p:spPr>
          <a:xfrm>
            <a:off x="1168400" y="2092733"/>
            <a:ext cx="10901411" cy="7315200"/>
          </a:xfrm>
          <a:prstGeom prst="rect">
            <a:avLst/>
          </a:prstGeom>
        </p:spPr>
      </p:pic>
      <p:sp>
        <p:nvSpPr>
          <p:cNvPr id="3" name="TextBox 2">
            <a:extLst>
              <a:ext uri="{FF2B5EF4-FFF2-40B4-BE49-F238E27FC236}">
                <a16:creationId xmlns:a16="http://schemas.microsoft.com/office/drawing/2014/main" id="{2FEF2A49-3A24-C948-92EA-57C7C2D35297}"/>
              </a:ext>
            </a:extLst>
          </p:cNvPr>
          <p:cNvSpPr txBox="1"/>
          <p:nvPr/>
        </p:nvSpPr>
        <p:spPr>
          <a:xfrm>
            <a:off x="3550849" y="5132600"/>
            <a:ext cx="2570575" cy="617733"/>
          </a:xfrm>
          <a:prstGeom prst="rect">
            <a:avLst/>
          </a:prstGeom>
          <a:noFill/>
        </p:spPr>
        <p:txBody>
          <a:bodyPr wrap="square" rtlCol="0">
            <a:spAutoFit/>
          </a:bodyPr>
          <a:lstStyle/>
          <a:p>
            <a:pPr algn="ctr"/>
            <a:r>
              <a:rPr lang="en-US" sz="1707" b="1" dirty="0"/>
              <a:t>Two Phases</a:t>
            </a:r>
          </a:p>
          <a:p>
            <a:pPr algn="ctr"/>
            <a:r>
              <a:rPr lang="en-US" sz="1707" b="1" dirty="0"/>
              <a:t> at Equilibrium</a:t>
            </a:r>
          </a:p>
        </p:txBody>
      </p:sp>
      <p:sp>
        <p:nvSpPr>
          <p:cNvPr id="4" name="TextBox 3">
            <a:extLst>
              <a:ext uri="{FF2B5EF4-FFF2-40B4-BE49-F238E27FC236}">
                <a16:creationId xmlns:a16="http://schemas.microsoft.com/office/drawing/2014/main" id="{6F30EDA2-4C77-3848-B0B4-68EF9162C621}"/>
              </a:ext>
            </a:extLst>
          </p:cNvPr>
          <p:cNvSpPr txBox="1"/>
          <p:nvPr/>
        </p:nvSpPr>
        <p:spPr>
          <a:xfrm>
            <a:off x="3044927" y="2514600"/>
            <a:ext cx="2016047" cy="617733"/>
          </a:xfrm>
          <a:prstGeom prst="rect">
            <a:avLst/>
          </a:prstGeom>
          <a:noFill/>
        </p:spPr>
        <p:txBody>
          <a:bodyPr wrap="square" rtlCol="0">
            <a:spAutoFit/>
          </a:bodyPr>
          <a:lstStyle/>
          <a:p>
            <a:pPr algn="ctr"/>
            <a:r>
              <a:rPr lang="en-US" sz="1707" b="1" dirty="0"/>
              <a:t>One</a:t>
            </a:r>
          </a:p>
          <a:p>
            <a:pPr algn="ctr"/>
            <a:r>
              <a:rPr lang="en-US" sz="1707" b="1" dirty="0"/>
              <a:t>Phase</a:t>
            </a:r>
          </a:p>
        </p:txBody>
      </p:sp>
      <p:sp>
        <p:nvSpPr>
          <p:cNvPr id="5" name="Slide Number Placeholder 4">
            <a:extLst>
              <a:ext uri="{FF2B5EF4-FFF2-40B4-BE49-F238E27FC236}">
                <a16:creationId xmlns:a16="http://schemas.microsoft.com/office/drawing/2014/main" id="{00DB89FF-893B-4545-B58D-F2B746C3A05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E8C25-AC8F-F245-B538-4941A58602A5}" type="slidenum">
              <a:rPr lang="en-US" smtClean="0"/>
              <a:pPr/>
              <a:t>21</a:t>
            </a:fld>
            <a:endParaRPr lang="en-US"/>
          </a:p>
        </p:txBody>
      </p:sp>
      <p:sp>
        <p:nvSpPr>
          <p:cNvPr id="7" name="Rectangle 6">
            <a:extLst>
              <a:ext uri="{FF2B5EF4-FFF2-40B4-BE49-F238E27FC236}">
                <a16:creationId xmlns:a16="http://schemas.microsoft.com/office/drawing/2014/main" id="{68764215-E012-C02C-25CE-7B820DEF22F4}"/>
              </a:ext>
            </a:extLst>
          </p:cNvPr>
          <p:cNvSpPr/>
          <p:nvPr/>
        </p:nvSpPr>
        <p:spPr>
          <a:xfrm>
            <a:off x="5130800" y="228600"/>
            <a:ext cx="3723455" cy="369332"/>
          </a:xfrm>
          <a:prstGeom prst="rect">
            <a:avLst/>
          </a:prstGeom>
        </p:spPr>
        <p:txBody>
          <a:bodyPr wrap="none">
            <a:spAutoFit/>
          </a:bodyPr>
          <a:lstStyle/>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dirty="0"/>
          </a:p>
        </p:txBody>
      </p:sp>
      <p:graphicFrame>
        <p:nvGraphicFramePr>
          <p:cNvPr id="8" name="Object 8">
            <a:extLst>
              <a:ext uri="{FF2B5EF4-FFF2-40B4-BE49-F238E27FC236}">
                <a16:creationId xmlns:a16="http://schemas.microsoft.com/office/drawing/2014/main" id="{5C77AE12-1B7A-5D3B-08AE-19AEC2BFFB6E}"/>
              </a:ext>
            </a:extLst>
          </p:cNvPr>
          <p:cNvGraphicFramePr>
            <a:graphicFrameLocks noChangeAspect="1"/>
          </p:cNvGraphicFramePr>
          <p:nvPr>
            <p:extLst>
              <p:ext uri="{D42A27DB-BD31-4B8C-83A1-F6EECF244321}">
                <p14:modId xmlns:p14="http://schemas.microsoft.com/office/powerpoint/2010/main" val="1488227980"/>
              </p:ext>
            </p:extLst>
          </p:nvPr>
        </p:nvGraphicFramePr>
        <p:xfrm>
          <a:off x="765276" y="984668"/>
          <a:ext cx="1060450" cy="744538"/>
        </p:xfrm>
        <a:graphic>
          <a:graphicData uri="http://schemas.openxmlformats.org/presentationml/2006/ole">
            <mc:AlternateContent xmlns:mc="http://schemas.openxmlformats.org/markup-compatibility/2006">
              <mc:Choice xmlns:v="urn:schemas-microsoft-com:vml" Requires="v">
                <p:oleObj name="Equation" r:id="rId3" imgW="596900" imgH="419100" progId="Equation.3">
                  <p:embed/>
                </p:oleObj>
              </mc:Choice>
              <mc:Fallback>
                <p:oleObj name="Equation" r:id="rId3" imgW="596900" imgH="419100" progId="Equation.3">
                  <p:embed/>
                  <p:pic>
                    <p:nvPicPr>
                      <p:cNvPr id="55092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76" y="984668"/>
                        <a:ext cx="106045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TextBox 9">
            <a:extLst>
              <a:ext uri="{FF2B5EF4-FFF2-40B4-BE49-F238E27FC236}">
                <a16:creationId xmlns:a16="http://schemas.microsoft.com/office/drawing/2014/main" id="{46977577-E781-9F4C-461C-6B8586F91FD7}"/>
              </a:ext>
            </a:extLst>
          </p:cNvPr>
          <p:cNvSpPr txBox="1">
            <a:spLocks noChangeArrowheads="1"/>
          </p:cNvSpPr>
          <p:nvPr/>
        </p:nvSpPr>
        <p:spPr bwMode="auto">
          <a:xfrm>
            <a:off x="1899420" y="1060868"/>
            <a:ext cx="22910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Miscibility Limit</a:t>
            </a:r>
          </a:p>
          <a:p>
            <a:pPr eaLnBrk="1" hangingPunct="1"/>
            <a:r>
              <a:rPr lang="en-US" dirty="0">
                <a:latin typeface="Times New Roman" panose="02020603050405020304" pitchFamily="18" charset="0"/>
                <a:cs typeface="Times New Roman" panose="02020603050405020304" pitchFamily="18" charset="0"/>
              </a:rPr>
              <a:t>Binodal</a:t>
            </a:r>
          </a:p>
        </p:txBody>
      </p:sp>
      <p:graphicFrame>
        <p:nvGraphicFramePr>
          <p:cNvPr id="10" name="Object 10">
            <a:extLst>
              <a:ext uri="{FF2B5EF4-FFF2-40B4-BE49-F238E27FC236}">
                <a16:creationId xmlns:a16="http://schemas.microsoft.com/office/drawing/2014/main" id="{5A0A9C73-348B-30B7-04B6-A4EB4EBCDD8E}"/>
              </a:ext>
            </a:extLst>
          </p:cNvPr>
          <p:cNvGraphicFramePr>
            <a:graphicFrameLocks noChangeAspect="1"/>
          </p:cNvGraphicFramePr>
          <p:nvPr>
            <p:extLst>
              <p:ext uri="{D42A27DB-BD31-4B8C-83A1-F6EECF244321}">
                <p14:modId xmlns:p14="http://schemas.microsoft.com/office/powerpoint/2010/main" val="4038296310"/>
              </p:ext>
            </p:extLst>
          </p:nvPr>
        </p:nvGraphicFramePr>
        <p:xfrm>
          <a:off x="5283200" y="1037719"/>
          <a:ext cx="1122363" cy="755650"/>
        </p:xfrm>
        <a:graphic>
          <a:graphicData uri="http://schemas.openxmlformats.org/presentationml/2006/ole">
            <mc:AlternateContent xmlns:mc="http://schemas.openxmlformats.org/markup-compatibility/2006">
              <mc:Choice xmlns:v="urn:schemas-microsoft-com:vml" Requires="v">
                <p:oleObj name="Equation" r:id="rId5" imgW="660400" imgH="444500" progId="Equation.3">
                  <p:embed/>
                </p:oleObj>
              </mc:Choice>
              <mc:Fallback>
                <p:oleObj name="Equation" r:id="rId5" imgW="660400" imgH="444500" progId="Equation.3">
                  <p:embed/>
                  <p:pic>
                    <p:nvPicPr>
                      <p:cNvPr id="55092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1037719"/>
                        <a:ext cx="11223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 name="TextBox 17">
            <a:extLst>
              <a:ext uri="{FF2B5EF4-FFF2-40B4-BE49-F238E27FC236}">
                <a16:creationId xmlns:a16="http://schemas.microsoft.com/office/drawing/2014/main" id="{0CD25557-AE2D-3885-7D89-23F15C3A75E9}"/>
              </a:ext>
            </a:extLst>
          </p:cNvPr>
          <p:cNvSpPr txBox="1">
            <a:spLocks noChangeArrowheads="1"/>
          </p:cNvSpPr>
          <p:nvPr/>
        </p:nvSpPr>
        <p:spPr bwMode="auto">
          <a:xfrm>
            <a:off x="6502400" y="1205137"/>
            <a:ext cx="1277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Spinodal</a:t>
            </a:r>
          </a:p>
        </p:txBody>
      </p:sp>
      <p:graphicFrame>
        <p:nvGraphicFramePr>
          <p:cNvPr id="12" name="Object 11">
            <a:extLst>
              <a:ext uri="{FF2B5EF4-FFF2-40B4-BE49-F238E27FC236}">
                <a16:creationId xmlns:a16="http://schemas.microsoft.com/office/drawing/2014/main" id="{D6A53DFC-4963-68D3-E860-406A2F1EB2F1}"/>
              </a:ext>
            </a:extLst>
          </p:cNvPr>
          <p:cNvGraphicFramePr>
            <a:graphicFrameLocks noChangeAspect="1"/>
          </p:cNvGraphicFramePr>
          <p:nvPr>
            <p:extLst>
              <p:ext uri="{D42A27DB-BD31-4B8C-83A1-F6EECF244321}">
                <p14:modId xmlns:p14="http://schemas.microsoft.com/office/powerpoint/2010/main" val="1207546761"/>
              </p:ext>
            </p:extLst>
          </p:nvPr>
        </p:nvGraphicFramePr>
        <p:xfrm>
          <a:off x="9169399" y="988963"/>
          <a:ext cx="1101695" cy="755650"/>
        </p:xfrm>
        <a:graphic>
          <a:graphicData uri="http://schemas.openxmlformats.org/presentationml/2006/ole">
            <mc:AlternateContent xmlns:mc="http://schemas.openxmlformats.org/markup-compatibility/2006">
              <mc:Choice xmlns:v="urn:schemas-microsoft-com:vml" Requires="v">
                <p:oleObj name="Equation" r:id="rId7" imgW="647700" imgH="444500" progId="Equation.3">
                  <p:embed/>
                </p:oleObj>
              </mc:Choice>
              <mc:Fallback>
                <p:oleObj name="Equation" r:id="rId7" imgW="647700" imgH="444500" progId="Equation.3">
                  <p:embed/>
                  <p:pic>
                    <p:nvPicPr>
                      <p:cNvPr id="550924"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9399" y="988963"/>
                        <a:ext cx="1101695"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3" name="TextBox 19">
            <a:extLst>
              <a:ext uri="{FF2B5EF4-FFF2-40B4-BE49-F238E27FC236}">
                <a16:creationId xmlns:a16="http://schemas.microsoft.com/office/drawing/2014/main" id="{942C23A5-144C-1E0F-CA82-1CE971D38396}"/>
              </a:ext>
            </a:extLst>
          </p:cNvPr>
          <p:cNvSpPr txBox="1">
            <a:spLocks noChangeArrowheads="1"/>
          </p:cNvSpPr>
          <p:nvPr/>
        </p:nvSpPr>
        <p:spPr bwMode="auto">
          <a:xfrm>
            <a:off x="10384433" y="1125955"/>
            <a:ext cx="1825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Critical Point</a:t>
            </a:r>
          </a:p>
        </p:txBody>
      </p:sp>
    </p:spTree>
    <p:extLst>
      <p:ext uri="{BB962C8B-B14F-4D97-AF65-F5344CB8AC3E}">
        <p14:creationId xmlns:p14="http://schemas.microsoft.com/office/powerpoint/2010/main" val="1345493963"/>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A3C1F58D-43D7-3A4C-89D2-50AE6475C4E7}" type="slidenum">
              <a:rPr lang="en-US"/>
              <a:pPr>
                <a:defRPr/>
              </a:pPr>
              <a:t>210</a:t>
            </a:fld>
            <a:endParaRPr lang="en-US"/>
          </a:p>
        </p:txBody>
      </p:sp>
      <p:pic>
        <p:nvPicPr>
          <p:cNvPr id="68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266700"/>
            <a:ext cx="45339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08300"/>
            <a:ext cx="4483100" cy="661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7108" name="Rectangle 3"/>
          <p:cNvSpPr>
            <a:spLocks/>
          </p:cNvSpPr>
          <p:nvPr/>
        </p:nvSpPr>
        <p:spPr bwMode="auto">
          <a:xfrm>
            <a:off x="5842000" y="3378200"/>
            <a:ext cx="627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Quasi-elastic neutron scattering data demonstrating the existence of the tube</a:t>
            </a:r>
          </a:p>
        </p:txBody>
      </p:sp>
      <p:sp>
        <p:nvSpPr>
          <p:cNvPr id="687109" name="Rectangle 4"/>
          <p:cNvSpPr>
            <a:spLocks/>
          </p:cNvSpPr>
          <p:nvPr/>
        </p:nvSpPr>
        <p:spPr bwMode="auto">
          <a:xfrm>
            <a:off x="5221288" y="4940300"/>
            <a:ext cx="7507287"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Unconstrained motion =&gt; S(q) goes to 0 at very long times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Each curve is for a different q = 1/size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small size there are less constraints (within the tube)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large sizes there is substantial constraint (the tube)</a:t>
            </a:r>
          </a:p>
        </p:txBody>
      </p:sp>
      <p:sp>
        <p:nvSpPr>
          <p:cNvPr id="687110" name="Rectangle 5"/>
          <p:cNvSpPr>
            <a:spLocks/>
          </p:cNvSpPr>
          <p:nvPr/>
        </p:nvSpPr>
        <p:spPr bwMode="auto">
          <a:xfrm>
            <a:off x="6618288" y="7785100"/>
            <a:ext cx="44592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extrapolation to high times </a:t>
            </a:r>
          </a:p>
          <a:p>
            <a:r>
              <a:rPr lang="en-US">
                <a:solidFill>
                  <a:schemeClr val="tx1"/>
                </a:solidFill>
                <a:ea typeface="ＭＳ Ｐゴシック" charset="0"/>
                <a:cs typeface="ＭＳ Ｐゴシック" charset="0"/>
              </a:rPr>
              <a:t>a size for the tube can be obtained</a:t>
            </a:r>
          </a:p>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T</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61FEF5-69C8-6544-A3B6-5815BDB10373}" type="slidenum">
              <a:rPr lang="en-US"/>
              <a:pPr>
                <a:defRPr/>
              </a:pPr>
              <a:t>211</a:t>
            </a:fld>
            <a:endParaRPr lang="en-US"/>
          </a:p>
        </p:txBody>
      </p:sp>
      <p:pic>
        <p:nvPicPr>
          <p:cNvPr id="68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70000"/>
            <a:ext cx="45085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8131" name="Rectangle 2"/>
          <p:cNvSpPr>
            <a:spLocks/>
          </p:cNvSpPr>
          <p:nvPr/>
        </p:nvSpPr>
        <p:spPr bwMode="auto">
          <a:xfrm>
            <a:off x="669925" y="5143500"/>
            <a:ext cx="1188402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two regimes of hierarchy in time dependence</a:t>
            </a:r>
          </a:p>
          <a:p>
            <a:r>
              <a:rPr lang="en-US">
                <a:solidFill>
                  <a:schemeClr val="tx1"/>
                </a:solidFill>
                <a:ea typeface="ＭＳ Ｐゴシック" charset="0"/>
                <a:cs typeface="ＭＳ Ｐゴシック" charset="0"/>
              </a:rPr>
              <a:t>Small-scale unconstrained Rouse behavior</a:t>
            </a:r>
          </a:p>
          <a:p>
            <a:r>
              <a:rPr lang="en-US">
                <a:solidFill>
                  <a:schemeClr val="tx1"/>
                </a:solidFill>
                <a:ea typeface="ＭＳ Ｐゴシック" charset="0"/>
                <a:cs typeface="ＭＳ Ｐゴシック" charset="0"/>
              </a:rPr>
              <a:t>Large-scale tube behavior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say that the tube follows a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primitive path</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This path can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relax</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in time  = Tube relaxation or Tube Renewal</a:t>
            </a:r>
          </a:p>
          <a:p>
            <a:endParaRPr lang="en-US">
              <a:solidFill>
                <a:schemeClr val="tx1"/>
              </a:solidFill>
              <a:cs typeface="Gill Sans" charset="0"/>
            </a:endParaRPr>
          </a:p>
          <a:p>
            <a:r>
              <a:rPr lang="en-US">
                <a:solidFill>
                  <a:schemeClr val="tx1"/>
                </a:solidFill>
                <a:cs typeface="Gill Sans" charset="0"/>
              </a:rPr>
              <a:t>Without tube renewal the Reptation model predicts that viscosity follows N</a:t>
            </a:r>
            <a:r>
              <a:rPr lang="en-US" baseline="32000">
                <a:solidFill>
                  <a:schemeClr val="tx1"/>
                </a:solidFill>
                <a:cs typeface="Gill Sans" charset="0"/>
              </a:rPr>
              <a:t>3</a:t>
            </a:r>
            <a:r>
              <a:rPr lang="en-US">
                <a:solidFill>
                  <a:schemeClr val="tx1"/>
                </a:solidFill>
                <a:cs typeface="Gill Sans" charset="0"/>
              </a:rPr>
              <a:t> (observed is N</a:t>
            </a:r>
            <a:r>
              <a:rPr lang="en-US" baseline="32000">
                <a:solidFill>
                  <a:schemeClr val="tx1"/>
                </a:solidFill>
                <a:cs typeface="Gill Sans" charset="0"/>
              </a:rPr>
              <a:t>3.4</a:t>
            </a:r>
            <a:r>
              <a:rPr lang="en-US">
                <a:solidFill>
                  <a:schemeClr val="tx1"/>
                </a:solidFill>
                <a:cs typeface="Gill Sans" charset="0"/>
              </a:rPr>
              <a:t>)</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8ED968-5DA8-9B44-BE3C-89A3017475D7}" type="slidenum">
              <a:rPr lang="en-US"/>
              <a:pPr>
                <a:defRPr/>
              </a:pPr>
              <a:t>212</a:t>
            </a:fld>
            <a:endParaRPr lang="en-US"/>
          </a:p>
        </p:txBody>
      </p:sp>
      <p:pic>
        <p:nvPicPr>
          <p:cNvPr id="68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876300"/>
            <a:ext cx="697230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9155" name="Rectangle 2"/>
          <p:cNvSpPr>
            <a:spLocks/>
          </p:cNvSpPr>
          <p:nvPr/>
        </p:nvSpPr>
        <p:spPr bwMode="auto">
          <a:xfrm>
            <a:off x="625475" y="6223000"/>
            <a:ext cx="1197292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Without tube renewal the Reptation model predicts that viscosity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 (observed is N</a:t>
            </a:r>
            <a:r>
              <a:rPr lang="en-US" baseline="32000">
                <a:solidFill>
                  <a:schemeClr val="tx1"/>
                </a:solidFill>
                <a:ea typeface="ＭＳ Ｐゴシック" charset="0"/>
                <a:cs typeface="ＭＳ Ｐゴシック" charset="0"/>
              </a:rPr>
              <a:t>3.4</a:t>
            </a:r>
            <a:r>
              <a:rPr lang="en-US">
                <a:solidFill>
                  <a:schemeClr val="tx1"/>
                </a:solidFill>
                <a:ea typeface="ＭＳ Ｐゴシック" charset="0"/>
                <a:cs typeface="ＭＳ Ｐゴシック" charset="0"/>
              </a:rPr>
              <a:t>)</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A3B84F4-B59D-6C4A-9A61-4767DC0223A6}" type="slidenum">
              <a:rPr lang="en-US"/>
              <a:pPr>
                <a:defRPr/>
              </a:pPr>
              <a:t>213</a:t>
            </a:fld>
            <a:endParaRPr lang="en-US"/>
          </a:p>
        </p:txBody>
      </p:sp>
      <p:pic>
        <p:nvPicPr>
          <p:cNvPr id="69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68300"/>
            <a:ext cx="6781800"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0179" name="Rectangle 2"/>
          <p:cNvSpPr>
            <a:spLocks/>
          </p:cNvSpPr>
          <p:nvPr/>
        </p:nvSpPr>
        <p:spPr bwMode="auto">
          <a:xfrm>
            <a:off x="611188" y="7099300"/>
            <a:ext cx="115443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Reptation predicts that the diffusion coefficient will follow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(Experimentally it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Reptation has some experimental verification</a:t>
            </a:r>
          </a:p>
          <a:p>
            <a:r>
              <a:rPr lang="en-US">
                <a:solidFill>
                  <a:schemeClr val="tx1"/>
                </a:solidFill>
                <a:ea typeface="ＭＳ Ｐゴシック" charset="0"/>
                <a:cs typeface="ＭＳ Ｐゴシック" charset="0"/>
              </a:rPr>
              <a:t>Where it is not verified we understand that tube renewal is the main issue.</a:t>
            </a:r>
          </a:p>
        </p:txBody>
      </p:sp>
      <p:sp>
        <p:nvSpPr>
          <p:cNvPr id="690180" name="Rectangle 3"/>
          <p:cNvSpPr>
            <a:spLocks/>
          </p:cNvSpPr>
          <p:nvPr/>
        </p:nvSpPr>
        <p:spPr bwMode="auto">
          <a:xfrm>
            <a:off x="4068763" y="8712200"/>
            <a:ext cx="4121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Model predicts D ~ 1/N)</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A772BE-FC9C-694D-9635-02450071CAEE}" type="slidenum">
              <a:rPr lang="en-US"/>
              <a:pPr>
                <a:defRPr/>
              </a:pPr>
              <a:t>214</a:t>
            </a:fld>
            <a:endParaRPr lang="en-US"/>
          </a:p>
        </p:txBody>
      </p:sp>
      <p:sp>
        <p:nvSpPr>
          <p:cNvPr id="691202" name="Rectangle 1"/>
          <p:cNvSpPr>
            <a:spLocks/>
          </p:cNvSpPr>
          <p:nvPr/>
        </p:nvSpPr>
        <p:spPr bwMode="auto">
          <a:xfrm>
            <a:off x="3965575" y="1079500"/>
            <a:ext cx="5699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Reptation of DNA in a concentrated solution</a:t>
            </a:r>
          </a:p>
        </p:txBody>
      </p:sp>
      <p:pic>
        <p:nvPicPr>
          <p:cNvPr id="69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101854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D653DF-AA2F-1C40-94DB-CF2448CAE11C}" type="slidenum">
              <a:rPr lang="en-US"/>
              <a:pPr>
                <a:defRPr/>
              </a:pPr>
              <a:t>215</a:t>
            </a:fld>
            <a:endParaRPr lang="en-US"/>
          </a:p>
        </p:txBody>
      </p:sp>
      <p:sp>
        <p:nvSpPr>
          <p:cNvPr id="692226" name="Rectangle 1"/>
          <p:cNvSpPr>
            <a:spLocks/>
          </p:cNvSpPr>
          <p:nvPr/>
        </p:nvSpPr>
        <p:spPr bwMode="auto">
          <a:xfrm>
            <a:off x="5203825" y="5588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90700"/>
            <a:ext cx="88773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6AC05-6AB6-2540-80B0-500C3A21D14F}" type="slidenum">
              <a:rPr lang="en-US"/>
              <a:pPr>
                <a:defRPr/>
              </a:pPr>
              <a:t>216</a:t>
            </a:fld>
            <a:endParaRPr lang="en-US"/>
          </a:p>
        </p:txBody>
      </p:sp>
      <p:sp>
        <p:nvSpPr>
          <p:cNvPr id="693250" name="Rectangle 1"/>
          <p:cNvSpPr>
            <a:spLocks/>
          </p:cNvSpPr>
          <p:nvPr/>
        </p:nvSpPr>
        <p:spPr bwMode="auto">
          <a:xfrm>
            <a:off x="8937625" y="4953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7800"/>
            <a:ext cx="6438900" cy="936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3DEE8C-4F05-6244-8703-7498A27BC97E}" type="slidenum">
              <a:rPr lang="en-US"/>
              <a:pPr>
                <a:defRPr/>
              </a:pPr>
              <a:t>217</a:t>
            </a:fld>
            <a:endParaRPr lang="en-US"/>
          </a:p>
        </p:txBody>
      </p:sp>
      <p:sp>
        <p:nvSpPr>
          <p:cNvPr id="694274" name="Rectangle 1"/>
          <p:cNvSpPr>
            <a:spLocks/>
          </p:cNvSpPr>
          <p:nvPr/>
        </p:nvSpPr>
        <p:spPr bwMode="auto">
          <a:xfrm>
            <a:off x="5330825" y="495300"/>
            <a:ext cx="210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Plateau Modulus</a:t>
            </a:r>
          </a:p>
        </p:txBody>
      </p:sp>
      <p:pic>
        <p:nvPicPr>
          <p:cNvPr id="69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714500"/>
            <a:ext cx="9542462"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4276" name="Rectangle 3"/>
          <p:cNvSpPr>
            <a:spLocks/>
          </p:cNvSpPr>
          <p:nvPr/>
        </p:nvSpPr>
        <p:spPr bwMode="auto">
          <a:xfrm>
            <a:off x="3008313" y="1117600"/>
            <a:ext cx="6978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Not Dependent on N, Depends on T and concentration</a:t>
            </a:r>
          </a:p>
        </p:txBody>
      </p:sp>
      <p:pic>
        <p:nvPicPr>
          <p:cNvPr id="69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0950" y="4521200"/>
            <a:ext cx="2705100"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9A6BE77-D2A8-5B44-A3F0-97FCD665B9BF}" type="slidenum">
              <a:rPr lang="en-US"/>
              <a:pPr>
                <a:defRPr/>
              </a:pPr>
              <a:t>218</a:t>
            </a:fld>
            <a:endParaRPr lang="en-US"/>
          </a:p>
        </p:txBody>
      </p:sp>
      <p:sp>
        <p:nvSpPr>
          <p:cNvPr id="695298" name="Rectangle 1"/>
          <p:cNvSpPr>
            <a:spLocks/>
          </p:cNvSpPr>
          <p:nvPr/>
        </p:nvSpPr>
        <p:spPr bwMode="auto">
          <a:xfrm>
            <a:off x="3351213" y="1714500"/>
            <a:ext cx="62928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Kuhn Length- conformations of chains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 l</a:t>
            </a:r>
            <a:r>
              <a:rPr lang="en-US" baseline="-6000">
                <a:solidFill>
                  <a:schemeClr val="tx1"/>
                </a:solidFill>
                <a:ea typeface="ＭＳ Ｐゴシック" charset="0"/>
                <a:cs typeface="ＭＳ Ｐゴシック" charset="0"/>
              </a:rPr>
              <a:t>K</a:t>
            </a:r>
            <a:r>
              <a:rPr lang="en-US">
                <a:solidFill>
                  <a:schemeClr val="tx1"/>
                </a:solidFill>
                <a:ea typeface="ＭＳ Ｐゴシック" charset="0"/>
                <a:cs typeface="ＭＳ Ｐゴシック" charset="0"/>
              </a:rPr>
              <a:t>L</a:t>
            </a:r>
          </a:p>
        </p:txBody>
      </p:sp>
      <p:sp>
        <p:nvSpPr>
          <p:cNvPr id="695299" name="Rectangle 2"/>
          <p:cNvSpPr>
            <a:spLocks/>
          </p:cNvSpPr>
          <p:nvPr/>
        </p:nvSpPr>
        <p:spPr bwMode="auto">
          <a:xfrm>
            <a:off x="1592263" y="4464050"/>
            <a:ext cx="91757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Packing Length- length were polymers interpenetrate  p = 1/(ρ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a:p>
            <a:r>
              <a:rPr lang="en-US">
                <a:solidFill>
                  <a:schemeClr val="tx1"/>
                </a:solidFill>
                <a:ea typeface="ＭＳ Ｐゴシック" charset="0"/>
                <a:cs typeface="ＭＳ Ｐゴシック" charset="0"/>
              </a:rPr>
              <a:t>where 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is the number density of monomers</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1D3EFD-4592-A148-9DF5-7F5A5646E86E}" type="slidenum">
              <a:rPr lang="en-US"/>
              <a:pPr>
                <a:defRPr/>
              </a:pPr>
              <a:t>219</a:t>
            </a:fld>
            <a:endParaRPr lang="en-US"/>
          </a:p>
        </p:txBody>
      </p:sp>
      <p:pic>
        <p:nvPicPr>
          <p:cNvPr id="6963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977900"/>
            <a:ext cx="8915400" cy="596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6323" name="Rectangle 2"/>
          <p:cNvSpPr>
            <a:spLocks/>
          </p:cNvSpPr>
          <p:nvPr/>
        </p:nvSpPr>
        <p:spPr bwMode="auto">
          <a:xfrm>
            <a:off x="4770438" y="7785100"/>
            <a:ext cx="2895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implies that d</a:t>
            </a:r>
            <a:r>
              <a:rPr lang="en-US" baseline="-6000">
                <a:solidFill>
                  <a:schemeClr val="tx1"/>
                </a:solidFill>
                <a:ea typeface="ＭＳ Ｐゴシック" charset="0"/>
                <a:cs typeface="ＭＳ Ｐゴシック" charset="0"/>
              </a:rPr>
              <a:t>T</a:t>
            </a:r>
            <a:r>
              <a:rPr lang="en-US">
                <a:solidFill>
                  <a:schemeClr val="tx1"/>
                </a:solidFill>
                <a:ea typeface="ＭＳ Ｐゴシック" charset="0"/>
                <a:cs typeface="ＭＳ Ｐゴシック" charset="0"/>
              </a:rPr>
              <a:t> ~ p</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7709EAED-143A-1046-BE3F-BDEEB4E1B5D7}" type="slidenum">
              <a:rPr lang="en-US"/>
              <a:pPr>
                <a:defRPr/>
              </a:pPr>
              <a:t>22</a:t>
            </a:fld>
            <a:endParaRPr lang="en-US"/>
          </a:p>
        </p:txBody>
      </p:sp>
      <p:pic>
        <p:nvPicPr>
          <p:cNvPr id="550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1300" y="4660900"/>
            <a:ext cx="23495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919" name="TextBox 7"/>
          <p:cNvSpPr txBox="1">
            <a:spLocks noChangeArrowheads="1"/>
          </p:cNvSpPr>
          <p:nvPr/>
        </p:nvSpPr>
        <p:spPr bwMode="auto">
          <a:xfrm>
            <a:off x="7131370" y="381000"/>
            <a:ext cx="31838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Flory-Huggins Equation</a:t>
            </a:r>
          </a:p>
        </p:txBody>
      </p:sp>
      <p:graphicFrame>
        <p:nvGraphicFramePr>
          <p:cNvPr id="550920" name="Object 8"/>
          <p:cNvGraphicFramePr>
            <a:graphicFrameLocks noChangeAspect="1"/>
          </p:cNvGraphicFramePr>
          <p:nvPr/>
        </p:nvGraphicFramePr>
        <p:xfrm>
          <a:off x="7493000" y="3200400"/>
          <a:ext cx="1060450" cy="744538"/>
        </p:xfrm>
        <a:graphic>
          <a:graphicData uri="http://schemas.openxmlformats.org/presentationml/2006/ole">
            <mc:AlternateContent xmlns:mc="http://schemas.openxmlformats.org/markup-compatibility/2006">
              <mc:Choice xmlns:v="urn:schemas-microsoft-com:vml" Requires="v">
                <p:oleObj name="Equation" r:id="rId6" imgW="596900" imgH="419100" progId="Equation.3">
                  <p:embed/>
                </p:oleObj>
              </mc:Choice>
              <mc:Fallback>
                <p:oleObj name="Equation" r:id="rId6" imgW="596900" imgH="4191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000" y="3200400"/>
                        <a:ext cx="106045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0921" name="TextBox 9"/>
          <p:cNvSpPr txBox="1">
            <a:spLocks noChangeArrowheads="1"/>
          </p:cNvSpPr>
          <p:nvPr/>
        </p:nvSpPr>
        <p:spPr bwMode="auto">
          <a:xfrm>
            <a:off x="8627144" y="3276600"/>
            <a:ext cx="22910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Miscibility Limit</a:t>
            </a:r>
          </a:p>
          <a:p>
            <a:pPr eaLnBrk="1" hangingPunct="1"/>
            <a:r>
              <a:rPr lang="en-US" dirty="0">
                <a:latin typeface="Times New Roman" panose="02020603050405020304" pitchFamily="18" charset="0"/>
                <a:cs typeface="Times New Roman" panose="02020603050405020304" pitchFamily="18" charset="0"/>
              </a:rPr>
              <a:t>Binodal</a:t>
            </a:r>
          </a:p>
        </p:txBody>
      </p:sp>
      <p:graphicFrame>
        <p:nvGraphicFramePr>
          <p:cNvPr id="550922" name="Object 10"/>
          <p:cNvGraphicFramePr>
            <a:graphicFrameLocks noChangeAspect="1"/>
          </p:cNvGraphicFramePr>
          <p:nvPr/>
        </p:nvGraphicFramePr>
        <p:xfrm>
          <a:off x="7416800" y="4572000"/>
          <a:ext cx="1122363" cy="755650"/>
        </p:xfrm>
        <a:graphic>
          <a:graphicData uri="http://schemas.openxmlformats.org/presentationml/2006/ole">
            <mc:AlternateContent xmlns:mc="http://schemas.openxmlformats.org/markup-compatibility/2006">
              <mc:Choice xmlns:v="urn:schemas-microsoft-com:vml" Requires="v">
                <p:oleObj name="Equation" r:id="rId8" imgW="660400" imgH="444500" progId="Equation.3">
                  <p:embed/>
                </p:oleObj>
              </mc:Choice>
              <mc:Fallback>
                <p:oleObj name="Equation" r:id="rId8" imgW="660400" imgH="4445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6800" y="4572000"/>
                        <a:ext cx="1122363"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0923" name="TextBox 17"/>
          <p:cNvSpPr txBox="1">
            <a:spLocks noChangeArrowheads="1"/>
          </p:cNvSpPr>
          <p:nvPr/>
        </p:nvSpPr>
        <p:spPr bwMode="auto">
          <a:xfrm>
            <a:off x="9067812" y="4724400"/>
            <a:ext cx="12779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Spinodal</a:t>
            </a:r>
          </a:p>
        </p:txBody>
      </p:sp>
      <p:graphicFrame>
        <p:nvGraphicFramePr>
          <p:cNvPr id="550924" name="Object 11"/>
          <p:cNvGraphicFramePr>
            <a:graphicFrameLocks noChangeAspect="1"/>
          </p:cNvGraphicFramePr>
          <p:nvPr/>
        </p:nvGraphicFramePr>
        <p:xfrm>
          <a:off x="7340600" y="6096000"/>
          <a:ext cx="990600" cy="679450"/>
        </p:xfrm>
        <a:graphic>
          <a:graphicData uri="http://schemas.openxmlformats.org/presentationml/2006/ole">
            <mc:AlternateContent xmlns:mc="http://schemas.openxmlformats.org/markup-compatibility/2006">
              <mc:Choice xmlns:v="urn:schemas-microsoft-com:vml" Requires="v">
                <p:oleObj name="Equation" r:id="rId10" imgW="647700" imgH="444500" progId="Equation.3">
                  <p:embed/>
                </p:oleObj>
              </mc:Choice>
              <mc:Fallback>
                <p:oleObj name="Equation" r:id="rId10" imgW="647700" imgH="4445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600" y="6096000"/>
                        <a:ext cx="990600"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0925" name="TextBox 19"/>
          <p:cNvSpPr txBox="1">
            <a:spLocks noChangeArrowheads="1"/>
          </p:cNvSpPr>
          <p:nvPr/>
        </p:nvSpPr>
        <p:spPr bwMode="auto">
          <a:xfrm>
            <a:off x="8788400" y="6248400"/>
            <a:ext cx="1825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Critical Point</a:t>
            </a:r>
          </a:p>
        </p:txBody>
      </p:sp>
      <p:sp>
        <p:nvSpPr>
          <p:cNvPr id="550926" name="TextBox 12"/>
          <p:cNvSpPr txBox="1">
            <a:spLocks noChangeArrowheads="1"/>
          </p:cNvSpPr>
          <p:nvPr/>
        </p:nvSpPr>
        <p:spPr bwMode="auto">
          <a:xfrm>
            <a:off x="8086573" y="7467600"/>
            <a:ext cx="328166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All three equalities apply</a:t>
            </a:r>
          </a:p>
          <a:p>
            <a:pPr eaLnBrk="1" hangingPunct="1"/>
            <a:r>
              <a:rPr lang="en-US">
                <a:latin typeface="Times New Roman" panose="02020603050405020304" pitchFamily="18" charset="0"/>
                <a:cs typeface="Times New Roman" panose="02020603050405020304" pitchFamily="18" charset="0"/>
              </a:rPr>
              <a:t>At the critical point</a:t>
            </a:r>
          </a:p>
        </p:txBody>
      </p:sp>
      <p:sp>
        <p:nvSpPr>
          <p:cNvPr id="550927" name="Rectangle 1"/>
          <p:cNvSpPr>
            <a:spLocks noChangeArrowheads="1"/>
          </p:cNvSpPr>
          <p:nvPr/>
        </p:nvSpPr>
        <p:spPr bwMode="auto">
          <a:xfrm>
            <a:off x="6475413" y="8915400"/>
            <a:ext cx="6502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500">
                <a:hlinkClick r:id="rId12"/>
              </a:rPr>
              <a:t>http://rkt.chem.ox.ac.uk/lectures/liqsolns/regular_solutions.html</a:t>
            </a:r>
            <a:endParaRPr lang="en-US" sz="1500"/>
          </a:p>
        </p:txBody>
      </p:sp>
      <p:pic>
        <p:nvPicPr>
          <p:cNvPr id="17" name="Picture 16">
            <a:extLst>
              <a:ext uri="{FF2B5EF4-FFF2-40B4-BE49-F238E27FC236}">
                <a16:creationId xmlns:a16="http://schemas.microsoft.com/office/drawing/2014/main" id="{A1884054-3CC9-E344-9622-68098C0DAC7F}"/>
              </a:ext>
            </a:extLst>
          </p:cNvPr>
          <p:cNvPicPr>
            <a:picLocks noChangeAspect="1"/>
          </p:cNvPicPr>
          <p:nvPr/>
        </p:nvPicPr>
        <p:blipFill>
          <a:blip r:embed="rId13"/>
          <a:stretch>
            <a:fillRect/>
          </a:stretch>
        </p:blipFill>
        <p:spPr>
          <a:xfrm>
            <a:off x="8102992" y="2412457"/>
            <a:ext cx="4434692" cy="483964"/>
          </a:xfrm>
          <a:prstGeom prst="rect">
            <a:avLst/>
          </a:prstGeom>
        </p:spPr>
      </p:pic>
      <p:sp>
        <p:nvSpPr>
          <p:cNvPr id="2" name="TextBox 1">
            <a:extLst>
              <a:ext uri="{FF2B5EF4-FFF2-40B4-BE49-F238E27FC236}">
                <a16:creationId xmlns:a16="http://schemas.microsoft.com/office/drawing/2014/main" id="{7F5EA748-152A-EA48-B15F-ED39C50D70DD}"/>
              </a:ext>
            </a:extLst>
          </p:cNvPr>
          <p:cNvSpPr txBox="1"/>
          <p:nvPr/>
        </p:nvSpPr>
        <p:spPr>
          <a:xfrm>
            <a:off x="8723312" y="2242569"/>
            <a:ext cx="280717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Hildebrandt Regular Solution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859C2-DBA4-33EE-6FC2-8AC4E886AFA0}"/>
                  </a:ext>
                </a:extLst>
              </p:cNvPr>
              <p:cNvSpPr txBox="1"/>
              <p:nvPr/>
            </p:nvSpPr>
            <p:spPr>
              <a:xfrm>
                <a:off x="3251200" y="4127500"/>
                <a:ext cx="6832600" cy="846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𝑃𝑉</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𝑘𝑇𝑁</m:t>
                              </m:r>
                            </m:e>
                            <m:sub>
                              <m:r>
                                <a:rPr lang="en-US" i="1">
                                  <a:latin typeface="Cambria Math" panose="02040503050406030204" pitchFamily="18" charset="0"/>
                                </a:rPr>
                                <m:t>𝐶𝑒𝑙𝑙𝑠</m:t>
                              </m:r>
                            </m:sub>
                          </m:sSub>
                        </m:den>
                      </m:f>
                    </m:oMath>
                  </m:oMathPara>
                </a14:m>
                <a:endParaRPr lang="en-US" dirty="0"/>
              </a:p>
            </p:txBody>
          </p:sp>
        </mc:Choice>
        <mc:Fallback xmlns="">
          <p:sp>
            <p:nvSpPr>
              <p:cNvPr id="5" name="TextBox 4">
                <a:extLst>
                  <a:ext uri="{FF2B5EF4-FFF2-40B4-BE49-F238E27FC236}">
                    <a16:creationId xmlns:a16="http://schemas.microsoft.com/office/drawing/2014/main" id="{3D3859C2-DBA4-33EE-6FC2-8AC4E886AFA0}"/>
                  </a:ext>
                </a:extLst>
              </p:cNvPr>
              <p:cNvSpPr txBox="1">
                <a:spLocks noRot="1" noChangeAspect="1" noMove="1" noResize="1" noEditPoints="1" noAdjustHandles="1" noChangeArrowheads="1" noChangeShapeType="1" noTextEdit="1"/>
              </p:cNvSpPr>
              <p:nvPr/>
            </p:nvSpPr>
            <p:spPr>
              <a:xfrm>
                <a:off x="3251200" y="4127500"/>
                <a:ext cx="6832600" cy="846578"/>
              </a:xfrm>
              <a:prstGeom prst="rect">
                <a:avLst/>
              </a:prstGeom>
              <a:blipFill>
                <a:blip r:embed="rId14"/>
                <a:stretch>
                  <a:fillRect b="-294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336ED6D0-D738-59D4-0A24-96367720AB43}"/>
              </a:ext>
            </a:extLst>
          </p:cNvPr>
          <p:cNvGrpSpPr/>
          <p:nvPr/>
        </p:nvGrpSpPr>
        <p:grpSpPr>
          <a:xfrm>
            <a:off x="4695824" y="990600"/>
            <a:ext cx="8131176" cy="1206500"/>
            <a:chOff x="4695824" y="990600"/>
            <a:chExt cx="8131176" cy="1206500"/>
          </a:xfrm>
        </p:grpSpPr>
        <p:graphicFrame>
          <p:nvGraphicFramePr>
            <p:cNvPr id="550918" name="Object 6"/>
            <p:cNvGraphicFramePr>
              <a:graphicFrameLocks noChangeAspect="1"/>
            </p:cNvGraphicFramePr>
            <p:nvPr>
              <p:extLst>
                <p:ext uri="{D42A27DB-BD31-4B8C-83A1-F6EECF244321}">
                  <p14:modId xmlns:p14="http://schemas.microsoft.com/office/powerpoint/2010/main" val="30372753"/>
                </p:ext>
              </p:extLst>
            </p:nvPr>
          </p:nvGraphicFramePr>
          <p:xfrm>
            <a:off x="4695824" y="990600"/>
            <a:ext cx="6564313" cy="1206500"/>
          </p:xfrm>
          <a:graphic>
            <a:graphicData uri="http://schemas.openxmlformats.org/presentationml/2006/ole">
              <mc:AlternateContent xmlns:mc="http://schemas.openxmlformats.org/markup-compatibility/2006">
                <mc:Choice xmlns:v="urn:schemas-microsoft-com:vml" Requires="v">
                  <p:oleObj name="Equation" r:id="rId15" imgW="2349500" imgH="431800" progId="Equation.3">
                    <p:embed/>
                  </p:oleObj>
                </mc:Choice>
                <mc:Fallback>
                  <p:oleObj name="Equation" r:id="rId15" imgW="2349500" imgH="431800" progId="Equation.3">
                    <p:embed/>
                    <p:pic>
                      <p:nvPicPr>
                        <p:cNvPr id="0" name="Object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95824" y="990600"/>
                          <a:ext cx="6564313"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 name="Picture 5">
              <a:extLst>
                <a:ext uri="{FF2B5EF4-FFF2-40B4-BE49-F238E27FC236}">
                  <a16:creationId xmlns:a16="http://schemas.microsoft.com/office/drawing/2014/main" id="{3F9AD14E-9BF5-FAF4-91DE-A1FF1B4DF7DB}"/>
                </a:ext>
              </a:extLst>
            </p:cNvPr>
            <p:cNvPicPr>
              <a:picLocks noChangeAspect="1"/>
            </p:cNvPicPr>
            <p:nvPr/>
          </p:nvPicPr>
          <p:blipFill>
            <a:blip r:embed="rId17"/>
            <a:stretch>
              <a:fillRect/>
            </a:stretch>
          </p:blipFill>
          <p:spPr>
            <a:xfrm>
              <a:off x="11303000" y="1143000"/>
              <a:ext cx="1524000" cy="907353"/>
            </a:xfrm>
            <a:prstGeom prst="rect">
              <a:avLst/>
            </a:prstGeom>
          </p:spPr>
        </p:pic>
      </p:gr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6D185B6-C1F6-B340-A0E7-61D6A5B1DE4B}" type="slidenum">
              <a:rPr lang="en-US"/>
              <a:pPr>
                <a:defRPr/>
              </a:pPr>
              <a:t>220</a:t>
            </a:fld>
            <a:endParaRPr lang="en-US"/>
          </a:p>
        </p:txBody>
      </p:sp>
      <p:pic>
        <p:nvPicPr>
          <p:cNvPr id="69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96900"/>
            <a:ext cx="4470400" cy="855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EF4060A-32FE-2442-B675-AE4BE98F6DAF}" type="slidenum">
              <a:rPr lang="en-US"/>
              <a:pPr>
                <a:defRPr/>
              </a:pPr>
              <a:t>221</a:t>
            </a:fld>
            <a:endParaRPr lang="en-US"/>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816A1FD5-DA88-8E49-96FB-6B4355B80260}" type="slidenum">
              <a:rPr lang="en-US"/>
              <a:pPr>
                <a:defRPr/>
              </a:pPr>
              <a:t>222</a:t>
            </a:fld>
            <a:endParaRPr lang="en-US"/>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5CFE4BD-8843-F349-8B5E-59FC1170FEC3}" type="slidenum">
              <a:rPr lang="en-US"/>
              <a:pPr>
                <a:defRPr/>
              </a:pPr>
              <a:t>223</a:t>
            </a:fld>
            <a:endParaRPr lang="en-US"/>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B9A8C4-8C1B-0841-9946-3F40D89B9886}" type="slidenum">
              <a:rPr lang="en-US"/>
              <a:pPr>
                <a:defRPr/>
              </a:pPr>
              <a:t>224</a:t>
            </a:fld>
            <a:endParaRPr lang="en-US"/>
          </a:p>
        </p:txBody>
      </p:sp>
      <p:sp>
        <p:nvSpPr>
          <p:cNvPr id="701442" name="Rectangle 1"/>
          <p:cNvSpPr>
            <a:spLocks/>
          </p:cNvSpPr>
          <p:nvPr/>
        </p:nvSpPr>
        <p:spPr bwMode="auto">
          <a:xfrm>
            <a:off x="2808288" y="5715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McLeish/Milner/Read/Larsen Hierarchical Relaxation Model</a:t>
            </a:r>
          </a:p>
        </p:txBody>
      </p:sp>
      <p:sp>
        <p:nvSpPr>
          <p:cNvPr id="701443" name="Rectangle 2"/>
          <p:cNvSpPr>
            <a:spLocks/>
          </p:cNvSpPr>
          <p:nvPr/>
        </p:nvSpPr>
        <p:spPr bwMode="auto">
          <a:xfrm>
            <a:off x="850900" y="8636000"/>
            <a:ext cx="11518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u="sng">
                <a:solidFill>
                  <a:schemeClr val="tx1"/>
                </a:solidFill>
                <a:ea typeface="ＭＳ Ｐゴシック" charset="0"/>
                <a:cs typeface="ＭＳ Ｐゴシック" charset="0"/>
                <a:hlinkClick r:id="rId2"/>
              </a:rPr>
              <a:t>http://www.engin.umich.edu/dept/che/research/larson/downloads/Hierarchical-3.0-manual.pdf</a:t>
            </a:r>
            <a:endParaRPr lang="en-US" u="sng">
              <a:solidFill>
                <a:schemeClr val="tx1"/>
              </a:solidFill>
              <a:ea typeface="ＭＳ Ｐゴシック" charset="0"/>
              <a:cs typeface="ＭＳ Ｐゴシック" charset="0"/>
            </a:endParaRPr>
          </a:p>
        </p:txBody>
      </p:sp>
      <p:pic>
        <p:nvPicPr>
          <p:cNvPr id="70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854200"/>
            <a:ext cx="54737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14BF12D-361E-9646-B7F6-7B8A3BC7FCBE}" type="slidenum">
              <a:rPr lang="en-US"/>
              <a:pPr>
                <a:defRPr/>
              </a:pPr>
              <a:t>225</a:t>
            </a:fld>
            <a:endParaRPr lang="en-US"/>
          </a:p>
        </p:txBody>
      </p:sp>
      <p:sp>
        <p:nvSpPr>
          <p:cNvPr id="702466" name="Rectangle 1">
            <a:hlinkClick r:id="rId2"/>
          </p:cNvPr>
          <p:cNvSpPr>
            <a:spLocks/>
          </p:cNvSpPr>
          <p:nvPr/>
        </p:nvSpPr>
        <p:spPr bwMode="auto">
          <a:xfrm>
            <a:off x="5307013" y="4660900"/>
            <a:ext cx="238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Block Copolymers</a:t>
            </a:r>
          </a:p>
        </p:txBody>
      </p:sp>
      <p:sp>
        <p:nvSpPr>
          <p:cNvPr id="702467" name="Rectangle 2"/>
          <p:cNvSpPr>
            <a:spLocks/>
          </p:cNvSpPr>
          <p:nvPr/>
        </p:nvSpPr>
        <p:spPr bwMode="auto">
          <a:xfrm>
            <a:off x="4010025" y="5226050"/>
            <a:ext cx="49657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http://www.eng.uc.edu/~gbeaucag/Classes/MorphologyofComplexMaterials/BCP%20Section.pdf</a:t>
            </a:r>
            <a:endParaRPr lang="en-US" sz="1000" u="sng">
              <a:solidFill>
                <a:schemeClr val="tx1"/>
              </a:solidFill>
              <a:ea typeface="ＭＳ Ｐゴシック" charset="0"/>
              <a:cs typeface="ＭＳ Ｐゴシック" charset="0"/>
            </a:endParaRP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C2E960ED-D923-E14F-B730-E77547776F12}" type="slidenum">
              <a:rPr lang="en-US"/>
              <a:pPr>
                <a:defRPr/>
              </a:pPr>
              <a:t>226</a:t>
            </a:fld>
            <a:endParaRPr lang="en-US"/>
          </a:p>
        </p:txBody>
      </p:sp>
      <p:pic>
        <p:nvPicPr>
          <p:cNvPr id="703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2336800"/>
            <a:ext cx="46736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3491" name="Rectangle 2"/>
          <p:cNvSpPr>
            <a:spLocks/>
          </p:cNvSpPr>
          <p:nvPr/>
        </p:nvSpPr>
        <p:spPr bwMode="auto">
          <a:xfrm>
            <a:off x="4933950" y="304800"/>
            <a:ext cx="28987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Block Copolymers</a:t>
            </a:r>
          </a:p>
        </p:txBody>
      </p:sp>
      <p:sp>
        <p:nvSpPr>
          <p:cNvPr id="703492" name="Rectangle 3"/>
          <p:cNvSpPr>
            <a:spLocks/>
          </p:cNvSpPr>
          <p:nvPr/>
        </p:nvSpPr>
        <p:spPr bwMode="auto">
          <a:xfrm>
            <a:off x="8883650" y="1498600"/>
            <a:ext cx="1577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SBR Rubber</a:t>
            </a:r>
          </a:p>
        </p:txBody>
      </p:sp>
      <p:pic>
        <p:nvPicPr>
          <p:cNvPr id="7034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4876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755900"/>
            <a:ext cx="4979987"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7137400"/>
            <a:ext cx="3403600"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CB37E-90E1-A74B-9251-FB17D7DF80ED}" type="slidenum">
              <a:rPr lang="en-US"/>
              <a:pPr>
                <a:defRPr/>
              </a:pPr>
              <a:t>227</a:t>
            </a:fld>
            <a:endParaRPr lang="en-US"/>
          </a:p>
        </p:txBody>
      </p:sp>
      <p:pic>
        <p:nvPicPr>
          <p:cNvPr id="704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159000"/>
            <a:ext cx="54102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4515" name="Rectangle 2"/>
          <p:cNvSpPr>
            <a:spLocks/>
          </p:cNvSpPr>
          <p:nvPr/>
        </p:nvSpPr>
        <p:spPr bwMode="auto">
          <a:xfrm>
            <a:off x="3883025" y="9048750"/>
            <a:ext cx="52212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3"/>
              </a:rPr>
              <a:t>http://www.eng.uc.edu/~gbeaucag/Classes/MorphologyofComplexMaterials/Amphiphilic.pdf</a:t>
            </a:r>
            <a:endParaRPr lang="en-US" sz="1100" u="sng">
              <a:solidFill>
                <a:schemeClr val="tx1"/>
              </a:solidFill>
              <a:ea typeface="ＭＳ Ｐゴシック" charset="0"/>
              <a:cs typeface="ＭＳ Ｐゴシック" charset="0"/>
            </a:endParaRP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B8AD7-10F5-7542-92C5-F7F560D64FAC}" type="slidenum">
              <a:rPr lang="en-US"/>
              <a:pPr>
                <a:defRPr/>
              </a:pPr>
              <a:t>228</a:t>
            </a:fld>
            <a:endParaRPr lang="en-US"/>
          </a:p>
        </p:txBody>
      </p:sp>
      <p:pic>
        <p:nvPicPr>
          <p:cNvPr id="705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171700"/>
            <a:ext cx="6273800"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5539" name="Rectangle 2"/>
          <p:cNvSpPr>
            <a:spLocks/>
          </p:cNvSpPr>
          <p:nvPr/>
        </p:nvSpPr>
        <p:spPr bwMode="auto">
          <a:xfrm>
            <a:off x="3475038" y="8940800"/>
            <a:ext cx="60483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200" u="sng">
                <a:solidFill>
                  <a:schemeClr val="tx1"/>
                </a:solidFill>
                <a:ea typeface="ＭＳ Ｐゴシック" charset="0"/>
                <a:cs typeface="ＭＳ Ｐゴシック" charset="0"/>
                <a:hlinkClick r:id="rId3"/>
              </a:rPr>
              <a:t>http://www.eng.uc.edu/~gbeaucag/Classes/MorphologyofComplexMaterials/BCP%20Modeling.pdf</a:t>
            </a:r>
            <a:endParaRPr lang="en-US" sz="1200" u="sng">
              <a:solidFill>
                <a:schemeClr val="tx1"/>
              </a:solidFill>
              <a:ea typeface="ＭＳ Ｐゴシック" charset="0"/>
              <a:cs typeface="ＭＳ Ｐゴシック" charset="0"/>
            </a:endParaRP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5DE7BEA-E25D-6C42-B8B1-C98BF3AA7E12}" type="slidenum">
              <a:rPr lang="en-US"/>
              <a:pPr>
                <a:defRPr/>
              </a:pPr>
              <a:t>229</a:t>
            </a:fld>
            <a:endParaRPr lang="en-US"/>
          </a:p>
        </p:txBody>
      </p:sp>
      <p:sp>
        <p:nvSpPr>
          <p:cNvPr id="706562" name="Rectangle 1"/>
          <p:cNvSpPr>
            <a:spLocks/>
          </p:cNvSpPr>
          <p:nvPr/>
        </p:nvSpPr>
        <p:spPr bwMode="auto">
          <a:xfrm>
            <a:off x="3205163" y="228600"/>
            <a:ext cx="63563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in BCP</a:t>
            </a:r>
            <a:r>
              <a:rPr lang="ja-JP" altLang="en-US" b="1">
                <a:solidFill>
                  <a:schemeClr val="tx1"/>
                </a:solidFill>
                <a:latin typeface="Arial" charset="0"/>
                <a:ea typeface="ＭＳ Ｐゴシック" charset="0"/>
                <a:cs typeface="ＭＳ Ｐゴシック" charset="0"/>
              </a:rPr>
              <a:t>’</a:t>
            </a:r>
            <a:r>
              <a:rPr lang="en-US" altLang="ja-JP" b="1">
                <a:solidFill>
                  <a:schemeClr val="tx1"/>
                </a:solidFill>
                <a:cs typeface="Gill Sans" charset="0"/>
              </a:rPr>
              <a:t>s and Micellar Systems</a:t>
            </a:r>
            <a:endParaRPr lang="en-US" b="1">
              <a:solidFill>
                <a:schemeClr val="tx1"/>
              </a:solidFill>
              <a:cs typeface="Gill Sans" charset="0"/>
            </a:endParaRPr>
          </a:p>
        </p:txBody>
      </p:sp>
      <p:sp>
        <p:nvSpPr>
          <p:cNvPr id="706563" name="Rectangle 2"/>
          <p:cNvSpPr>
            <a:spLocks/>
          </p:cNvSpPr>
          <p:nvPr/>
        </p:nvSpPr>
        <p:spPr bwMode="auto">
          <a:xfrm>
            <a:off x="565150" y="4267200"/>
            <a:ext cx="118649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primary structure as the block nature of the polymer chain.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This is similar to hydrophobic and hydrophilic interactions in proteins.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These cause a secondary self-organization into rods/spheres/sheets.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 tertiary organizaiton of these secondary structures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There are some similarities to proteins but BCP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are extremely simple systems by comparison.</a:t>
            </a:r>
            <a:endParaRPr lang="en-US">
              <a:solidFill>
                <a:schemeClr val="tx1"/>
              </a:solidFill>
              <a:cs typeface="Gill Sans" charset="0"/>
            </a:endParaRPr>
          </a:p>
        </p:txBody>
      </p:sp>
      <p:pic>
        <p:nvPicPr>
          <p:cNvPr id="70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600200"/>
            <a:ext cx="48387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6565" name="Rectangle 4"/>
          <p:cNvSpPr>
            <a:spLocks/>
          </p:cNvSpPr>
          <p:nvPr/>
        </p:nvSpPr>
        <p:spPr bwMode="auto">
          <a:xfrm>
            <a:off x="3767138" y="2844800"/>
            <a:ext cx="49784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Pluronics (PEO/PPO block copolymers)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994DF49-257C-7F4C-9EB6-F3C67726ABF6}" type="slidenum">
              <a:rPr lang="en-US"/>
              <a:pPr>
                <a:defRPr/>
              </a:pPr>
              <a:t>23</a:t>
            </a:fld>
            <a:endParaRPr lang="en-US"/>
          </a:p>
        </p:txBody>
      </p:sp>
      <p:pic>
        <p:nvPicPr>
          <p:cNvPr id="551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09D5876-8CF1-904C-9BF7-795B50167EDC}" type="slidenum">
              <a:rPr lang="en-US"/>
              <a:pPr>
                <a:defRPr/>
              </a:pPr>
              <a:t>230</a:t>
            </a:fld>
            <a:endParaRPr lang="en-US"/>
          </a:p>
        </p:txBody>
      </p:sp>
      <p:sp>
        <p:nvSpPr>
          <p:cNvPr id="707586" name="Rectangle 1"/>
          <p:cNvSpPr>
            <a:spLocks/>
          </p:cNvSpPr>
          <p:nvPr/>
        </p:nvSpPr>
        <p:spPr bwMode="auto">
          <a:xfrm>
            <a:off x="2782888" y="558800"/>
            <a:ext cx="74295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What is the size of a Block Copolymer Domain?</a:t>
            </a:r>
          </a:p>
        </p:txBody>
      </p:sp>
      <p:sp>
        <p:nvSpPr>
          <p:cNvPr id="707587" name="Rectangle 2"/>
          <p:cNvSpPr>
            <a:spLocks/>
          </p:cNvSpPr>
          <p:nvPr/>
        </p:nvSpPr>
        <p:spPr bwMode="auto">
          <a:xfrm>
            <a:off x="2268538" y="2692400"/>
            <a:ext cx="9494837"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a:solidFill>
                  <a:schemeClr val="tx1"/>
                </a:solidFill>
                <a:ea typeface="ＭＳ Ｐゴシック" charset="0"/>
                <a:cs typeface="ＭＳ Ｐゴシック" charset="0"/>
              </a:rPr>
              <a:t>-For and symmetric A-B block copolymer</a:t>
            </a:r>
          </a:p>
          <a:p>
            <a:pPr algn="l"/>
            <a:r>
              <a:rPr lang="en-US">
                <a:solidFill>
                  <a:schemeClr val="tx1"/>
                </a:solidFill>
                <a:ea typeface="ＭＳ Ｐゴシック" charset="0"/>
                <a:cs typeface="ＭＳ Ｐゴシック" charset="0"/>
              </a:rPr>
              <a:t>-Consider a lamellar structure with Φ = 1/2</a:t>
            </a:r>
          </a:p>
          <a:p>
            <a:pPr algn="l"/>
            <a:r>
              <a:rPr lang="en-US">
                <a:solidFill>
                  <a:schemeClr val="tx1"/>
                </a:solidFill>
                <a:ea typeface="ＭＳ Ｐゴシック" charset="0"/>
                <a:cs typeface="ＭＳ Ｐゴシック" charset="0"/>
              </a:rPr>
              <a:t>-Layer thickness D in a cube of edge length L, surface energy σ</a:t>
            </a:r>
          </a:p>
          <a:p>
            <a:pPr algn="l"/>
            <a:r>
              <a:rPr lang="en-US">
                <a:solidFill>
                  <a:schemeClr val="tx1"/>
                </a:solidFill>
                <a:ea typeface="ＭＳ Ｐゴシック" charset="0"/>
                <a:cs typeface="ＭＳ Ｐゴシック" charset="0"/>
              </a:rPr>
              <a:t>-                         so larger D means less surface and a lower Free Energy F.</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-The polymer chain is stretched as D increases.  The free energy of </a:t>
            </a:r>
          </a:p>
          <a:p>
            <a:pPr algn="l"/>
            <a:r>
              <a:rPr lang="en-US">
                <a:solidFill>
                  <a:schemeClr val="tx1"/>
                </a:solidFill>
                <a:ea typeface="ＭＳ Ｐゴシック" charset="0"/>
                <a:cs typeface="ＭＳ Ｐゴシック" charset="0"/>
              </a:rPr>
              <a:t>a stretched chain as a function of the extension length D is given by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                         where N is the degree of polymerization for A or B,</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b is the step length per N unit, νc is the excluded volume for a unit step</a:t>
            </a:r>
          </a:p>
          <a:p>
            <a:pPr algn="l"/>
            <a:r>
              <a:rPr lang="en-US">
                <a:solidFill>
                  <a:schemeClr val="tx1"/>
                </a:solidFill>
                <a:ea typeface="ＭＳ Ｐゴシック" charset="0"/>
                <a:cs typeface="ＭＳ Ｐゴシック" charset="0"/>
              </a:rPr>
              <a:t>So the stretching free energy, F, increases with D</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-To minimize the free energies we have</a:t>
            </a:r>
          </a:p>
        </p:txBody>
      </p:sp>
      <p:sp>
        <p:nvSpPr>
          <p:cNvPr id="707588" name="Rectangle 3"/>
          <p:cNvSpPr>
            <a:spLocks/>
          </p:cNvSpPr>
          <p:nvPr/>
        </p:nvSpPr>
        <p:spPr bwMode="auto">
          <a:xfrm>
            <a:off x="4448175" y="984250"/>
            <a:ext cx="346392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500">
                <a:solidFill>
                  <a:schemeClr val="tx1"/>
                </a:solidFill>
                <a:ea typeface="ＭＳ Ｐゴシック" charset="0"/>
                <a:cs typeface="ＭＳ Ｐゴシック" charset="0"/>
              </a:rPr>
              <a:t>Masao Doi, Introduction to Polymer Physics</a:t>
            </a:r>
          </a:p>
        </p:txBody>
      </p:sp>
      <p:pic>
        <p:nvPicPr>
          <p:cNvPr id="70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4013200"/>
            <a:ext cx="168910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5491163"/>
            <a:ext cx="1924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7269163"/>
            <a:ext cx="2298700"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F402E97-B652-D64D-BD41-B679AE4C58B6}" type="slidenum">
              <a:rPr lang="en-US"/>
              <a:pPr>
                <a:defRPr/>
              </a:pPr>
              <a:t>231</a:t>
            </a:fld>
            <a:endParaRPr lang="en-US"/>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CB250A4-8D9E-4B4C-9D2D-90DE7507B5E2}" type="slidenum">
              <a:rPr lang="en-US"/>
              <a:pPr>
                <a:defRPr/>
              </a:pPr>
              <a:t>232</a:t>
            </a:fld>
            <a:endParaRPr lang="en-US"/>
          </a:p>
        </p:txBody>
      </p:sp>
      <p:sp>
        <p:nvSpPr>
          <p:cNvPr id="709634" name="Rectangle 1"/>
          <p:cNvSpPr>
            <a:spLocks/>
          </p:cNvSpPr>
          <p:nvPr/>
        </p:nvSpPr>
        <p:spPr bwMode="auto">
          <a:xfrm>
            <a:off x="3463925" y="482600"/>
            <a:ext cx="629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Chain Scaling (Long-Range Interactions)</a:t>
            </a:r>
          </a:p>
        </p:txBody>
      </p:sp>
      <p:sp>
        <p:nvSpPr>
          <p:cNvPr id="709635" name="Rectangle 2"/>
          <p:cNvSpPr>
            <a:spLocks/>
          </p:cNvSpPr>
          <p:nvPr/>
        </p:nvSpPr>
        <p:spPr bwMode="auto">
          <a:xfrm>
            <a:off x="-111125" y="1231900"/>
            <a:ext cx="1299051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Long-range interactions are interactions of chain units separated by such a</a:t>
            </a:r>
          </a:p>
          <a:p>
            <a:r>
              <a:rPr lang="en-US">
                <a:solidFill>
                  <a:schemeClr val="tx1"/>
                </a:solidFill>
                <a:ea typeface="ＭＳ Ｐゴシック" charset="0"/>
                <a:cs typeface="ＭＳ Ｐゴシック" charset="0"/>
              </a:rPr>
              <a:t>great index difference that we have no means to determine if they are from the same chain</a:t>
            </a:r>
          </a:p>
          <a:p>
            <a:r>
              <a:rPr lang="en-US">
                <a:solidFill>
                  <a:schemeClr val="tx1"/>
                </a:solidFill>
                <a:ea typeface="ＭＳ Ｐゴシック" charset="0"/>
                <a:cs typeface="ＭＳ Ｐゴシック" charset="0"/>
              </a:rPr>
              <a:t>other than following the chain over great distances to determine the connectivity.  That is,</a:t>
            </a:r>
          </a:p>
          <a:p>
            <a:r>
              <a:rPr lang="en-US">
                <a:solidFill>
                  <a:schemeClr val="tx1"/>
                </a:solidFill>
                <a:ea typeface="ＭＳ Ｐゴシック" charset="0"/>
                <a:cs typeface="ＭＳ Ｐゴシック" charset="0"/>
              </a:rPr>
              <a:t>Orientation/continuity or polarity and other short range linking properties are completely lost.</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Long-range interactions occur over short spatial distances (as do all interactions).</a:t>
            </a:r>
          </a:p>
        </p:txBody>
      </p:sp>
      <p:sp>
        <p:nvSpPr>
          <p:cNvPr id="709636" name="Rectangle 3"/>
          <p:cNvSpPr>
            <a:spLocks/>
          </p:cNvSpPr>
          <p:nvPr/>
        </p:nvSpPr>
        <p:spPr bwMode="auto">
          <a:xfrm>
            <a:off x="3027363" y="4305300"/>
            <a:ext cx="6940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chain scaling with no long-range interactions.</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
        <p:nvSpPr>
          <p:cNvPr id="709637" name="Rectangle 4"/>
          <p:cNvSpPr>
            <a:spLocks/>
          </p:cNvSpPr>
          <p:nvPr/>
        </p:nvSpPr>
        <p:spPr bwMode="auto">
          <a:xfrm>
            <a:off x="903288" y="4876800"/>
            <a:ext cx="114173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chain is composed of a series of steps with no orientational relationship to each other.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So &lt;R&gt; = 0</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has a value: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7096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7023100"/>
            <a:ext cx="442118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96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91525"/>
            <a:ext cx="149860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9640" name="Rectangle 7"/>
          <p:cNvSpPr>
            <a:spLocks/>
          </p:cNvSpPr>
          <p:nvPr/>
        </p:nvSpPr>
        <p:spPr bwMode="auto">
          <a:xfrm>
            <a:off x="1958975" y="7708900"/>
            <a:ext cx="9078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assume no long range interactions so that the second term can be 0.</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994DF49-257C-7F4C-9EB6-F3C67726ABF6}" type="slidenum">
              <a:rPr lang="en-US"/>
              <a:pPr>
                <a:defRPr/>
              </a:pPr>
              <a:t>24</a:t>
            </a:fld>
            <a:endParaRPr lang="en-US"/>
          </a:p>
        </p:txBody>
      </p:sp>
      <p:pic>
        <p:nvPicPr>
          <p:cNvPr id="551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19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11800" y="4038600"/>
            <a:ext cx="2286000" cy="1200328"/>
          </a:xfrm>
          <a:prstGeom prst="rect">
            <a:avLst/>
          </a:prstGeom>
          <a:noFill/>
        </p:spPr>
        <p:txBody>
          <a:bodyPr wrap="square" rtlCol="0">
            <a:spAutoFit/>
          </a:bodyPr>
          <a:lstStyle/>
          <a:p>
            <a:r>
              <a:rPr lang="en-US" dirty="0" err="1"/>
              <a:t>T</a:t>
            </a:r>
            <a:r>
              <a:rPr lang="en-US" baseline="-25000" dirty="0" err="1"/>
              <a:t>c</a:t>
            </a:r>
            <a:r>
              <a:rPr lang="en-US" dirty="0"/>
              <a:t> = </a:t>
            </a:r>
            <a:r>
              <a:rPr lang="el-GR" dirty="0"/>
              <a:t>θ</a:t>
            </a:r>
            <a:r>
              <a:rPr lang="en-US" dirty="0"/>
              <a:t>(1-2</a:t>
            </a:r>
            <a:r>
              <a:rPr lang="el-GR" dirty="0"/>
              <a:t>Φ</a:t>
            </a:r>
            <a:r>
              <a:rPr lang="en-US" baseline="-25000" dirty="0"/>
              <a:t>c</a:t>
            </a:r>
            <a:r>
              <a:rPr lang="en-US" dirty="0"/>
              <a:t>)</a:t>
            </a:r>
          </a:p>
          <a:p>
            <a:r>
              <a:rPr lang="en-US" dirty="0">
                <a:latin typeface="Times New Roman" panose="02020603050405020304" pitchFamily="18" charset="0"/>
                <a:cs typeface="Times New Roman" panose="02020603050405020304" pitchFamily="18" charset="0"/>
              </a:rPr>
              <a:t>Linear Relationship</a:t>
            </a:r>
          </a:p>
        </p:txBody>
      </p:sp>
    </p:spTree>
    <p:extLst>
      <p:ext uri="{BB962C8B-B14F-4D97-AF65-F5344CB8AC3E}">
        <p14:creationId xmlns:p14="http://schemas.microsoft.com/office/powerpoint/2010/main" val="29889590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25</a:t>
            </a:fld>
            <a:endParaRPr lang="en-US"/>
          </a:p>
        </p:txBody>
      </p:sp>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6" name="TextBox 6"/>
          <p:cNvSpPr txBox="1">
            <a:spLocks noChangeArrowheads="1"/>
          </p:cNvSpPr>
          <p:nvPr/>
        </p:nvSpPr>
        <p:spPr bwMode="auto">
          <a:xfrm>
            <a:off x="7721600" y="3886200"/>
            <a:ext cx="487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Consider also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which is the coil composition, generally below the critical composition for normal n or N</a:t>
            </a:r>
            <a:endParaRPr lang="en-US" baseline="30000" dirty="0">
              <a:latin typeface="Times New Roman" panose="02020603050405020304" pitchFamily="18" charset="0"/>
              <a:cs typeface="Times New Roman" panose="02020603050405020304" pitchFamily="18" charset="0"/>
            </a:endParaRPr>
          </a:p>
        </p:txBody>
      </p:sp>
      <p:graphicFrame>
        <p:nvGraphicFramePr>
          <p:cNvPr id="552967" name="Object 7"/>
          <p:cNvGraphicFramePr>
            <a:graphicFrameLocks noChangeAspect="1"/>
          </p:cNvGraphicFramePr>
          <p:nvPr>
            <p:extLst>
              <p:ext uri="{D42A27DB-BD31-4B8C-83A1-F6EECF244321}">
                <p14:modId xmlns:p14="http://schemas.microsoft.com/office/powerpoint/2010/main" val="783616199"/>
              </p:ext>
            </p:extLst>
          </p:nvPr>
        </p:nvGraphicFramePr>
        <p:xfrm>
          <a:off x="7797800" y="5943600"/>
          <a:ext cx="4398963" cy="2336800"/>
        </p:xfrm>
        <a:graphic>
          <a:graphicData uri="http://schemas.openxmlformats.org/presentationml/2006/ole">
            <mc:AlternateContent xmlns:mc="http://schemas.openxmlformats.org/markup-compatibility/2006">
              <mc:Choice xmlns:v="urn:schemas-microsoft-com:vml" Requires="v">
                <p:oleObj name="Equation" r:id="rId6" imgW="1816100" imgH="965200" progId="Equation.3">
                  <p:embed/>
                </p:oleObj>
              </mc:Choice>
              <mc:Fallback>
                <p:oleObj name="Equation" r:id="rId6" imgW="1816100" imgH="9652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7800" y="5943600"/>
                        <a:ext cx="4398963"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26</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16" name="TextBox 15"/>
          <p:cNvSpPr txBox="1"/>
          <p:nvPr/>
        </p:nvSpPr>
        <p:spPr>
          <a:xfrm>
            <a:off x="8026400" y="4038600"/>
            <a:ext cx="3124200" cy="329320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62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27</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16" name="TextBox 15"/>
          <p:cNvSpPr txBox="1"/>
          <p:nvPr/>
        </p:nvSpPr>
        <p:spPr>
          <a:xfrm>
            <a:off x="8026400" y="4038600"/>
            <a:ext cx="3124200" cy="513986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there is a region (yellow) of coil collapse below the binodal at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 composition and temperature</a:t>
            </a:r>
          </a:p>
        </p:txBody>
      </p:sp>
      <p:sp>
        <p:nvSpPr>
          <p:cNvPr id="2" name="Rectangle 1"/>
          <p:cNvSpPr/>
          <p:nvPr/>
        </p:nvSpPr>
        <p:spPr bwMode="auto">
          <a:xfrm>
            <a:off x="1701800" y="2438400"/>
            <a:ext cx="457200" cy="3505200"/>
          </a:xfrm>
          <a:prstGeom prst="rect">
            <a:avLst/>
          </a:prstGeom>
          <a:blipFill dpi="0" rotWithShape="0">
            <a:blip r:embed="rId6">
              <a:alphaModFix amt="61000"/>
            </a:blip>
            <a:srcRect/>
            <a:tile tx="0" ty="0" sx="100000" sy="100000" flip="none" algn="tl"/>
          </a:blip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TextBox 4"/>
          <p:cNvSpPr txBox="1"/>
          <p:nvPr/>
        </p:nvSpPr>
        <p:spPr>
          <a:xfrm>
            <a:off x="254000" y="3810000"/>
            <a:ext cx="1255422" cy="830997"/>
          </a:xfrm>
          <a:prstGeom prst="rect">
            <a:avLst/>
          </a:prstGeom>
          <a:noFill/>
        </p:spPr>
        <p:txBody>
          <a:bodyPr wrap="none" rtlCol="0">
            <a:spAutoFit/>
          </a:bodyPr>
          <a:lstStyle/>
          <a:p>
            <a:r>
              <a:rPr lang="en-US" dirty="0"/>
              <a:t>Coil</a:t>
            </a:r>
          </a:p>
          <a:p>
            <a:r>
              <a:rPr lang="en-US" dirty="0"/>
              <a:t>Collapse</a:t>
            </a:r>
          </a:p>
        </p:txBody>
      </p:sp>
    </p:spTree>
    <p:extLst>
      <p:ext uri="{BB962C8B-B14F-4D97-AF65-F5344CB8AC3E}">
        <p14:creationId xmlns:p14="http://schemas.microsoft.com/office/powerpoint/2010/main" val="14555430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28</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2" name="Rectangle 1"/>
          <p:cNvSpPr/>
          <p:nvPr/>
        </p:nvSpPr>
        <p:spPr bwMode="auto">
          <a:xfrm>
            <a:off x="1701800" y="2438400"/>
            <a:ext cx="457200" cy="3505200"/>
          </a:xfrm>
          <a:prstGeom prst="rect">
            <a:avLst/>
          </a:prstGeom>
          <a:blipFill dpi="0" rotWithShape="0">
            <a:blip r:embed="rId6">
              <a:alphaModFix amt="61000"/>
            </a:blip>
            <a:srcRect/>
            <a:tile tx="0" ty="0" sx="100000" sy="100000" flip="none" algn="tl"/>
          </a:blip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TextBox 4"/>
          <p:cNvSpPr txBox="1"/>
          <p:nvPr/>
        </p:nvSpPr>
        <p:spPr>
          <a:xfrm>
            <a:off x="254000" y="3810000"/>
            <a:ext cx="1255422" cy="830997"/>
          </a:xfrm>
          <a:prstGeom prst="rect">
            <a:avLst/>
          </a:prstGeom>
          <a:solidFill>
            <a:schemeClr val="accent1">
              <a:lumMod val="40000"/>
              <a:lumOff val="60000"/>
            </a:schemeClr>
          </a:solidFill>
        </p:spPr>
        <p:txBody>
          <a:bodyPr wrap="none" rtlCol="0">
            <a:spAutoFit/>
          </a:bodyPr>
          <a:lstStyle/>
          <a:p>
            <a:r>
              <a:rPr lang="en-US" dirty="0"/>
              <a:t>Coil</a:t>
            </a:r>
          </a:p>
          <a:p>
            <a:r>
              <a:rPr lang="en-US" dirty="0"/>
              <a:t>Collapse</a:t>
            </a:r>
          </a:p>
        </p:txBody>
      </p:sp>
      <p:sp>
        <p:nvSpPr>
          <p:cNvPr id="14" name="TextBox 13"/>
          <p:cNvSpPr txBox="1"/>
          <p:nvPr/>
        </p:nvSpPr>
        <p:spPr>
          <a:xfrm>
            <a:off x="2796117" y="4343400"/>
            <a:ext cx="1505190" cy="830997"/>
          </a:xfrm>
          <a:prstGeom prst="rect">
            <a:avLst/>
          </a:prstGeom>
          <a:solidFill>
            <a:srgbClr val="FF0000"/>
          </a:solidFill>
        </p:spPr>
        <p:txBody>
          <a:bodyPr wrap="none" rtlCol="0">
            <a:spAutoFit/>
          </a:bodyPr>
          <a:lstStyle/>
          <a:p>
            <a:r>
              <a:rPr lang="en-US" dirty="0"/>
              <a:t>Phase </a:t>
            </a:r>
          </a:p>
          <a:p>
            <a:r>
              <a:rPr lang="en-US" dirty="0"/>
              <a:t>Separation</a:t>
            </a:r>
          </a:p>
        </p:txBody>
      </p:sp>
      <p:sp>
        <p:nvSpPr>
          <p:cNvPr id="15" name="TextBox 14"/>
          <p:cNvSpPr txBox="1"/>
          <p:nvPr/>
        </p:nvSpPr>
        <p:spPr>
          <a:xfrm>
            <a:off x="1854200" y="1143000"/>
            <a:ext cx="707345" cy="830997"/>
          </a:xfrm>
          <a:prstGeom prst="rect">
            <a:avLst/>
          </a:prstGeom>
          <a:solidFill>
            <a:srgbClr val="CCFFCC">
              <a:alpha val="51000"/>
            </a:srgbClr>
          </a:solidFill>
        </p:spPr>
        <p:txBody>
          <a:bodyPr wrap="none" rtlCol="0">
            <a:spAutoFit/>
          </a:bodyPr>
          <a:lstStyle/>
          <a:p>
            <a:r>
              <a:rPr lang="el-GR" dirty="0"/>
              <a:t>Θ</a:t>
            </a:r>
          </a:p>
          <a:p>
            <a:r>
              <a:rPr lang="en-US" dirty="0"/>
              <a:t>Coil</a:t>
            </a:r>
          </a:p>
        </p:txBody>
      </p:sp>
      <p:sp>
        <p:nvSpPr>
          <p:cNvPr id="17" name="TextBox 16"/>
          <p:cNvSpPr txBox="1"/>
          <p:nvPr/>
        </p:nvSpPr>
        <p:spPr>
          <a:xfrm>
            <a:off x="2311400" y="457200"/>
            <a:ext cx="1175622" cy="461665"/>
          </a:xfrm>
          <a:prstGeom prst="rect">
            <a:avLst/>
          </a:prstGeom>
          <a:solidFill>
            <a:srgbClr val="FFFF00">
              <a:alpha val="51000"/>
            </a:srgbClr>
          </a:solidFill>
        </p:spPr>
        <p:txBody>
          <a:bodyPr wrap="none" rtlCol="0">
            <a:spAutoFit/>
          </a:bodyPr>
          <a:lstStyle/>
          <a:p>
            <a:r>
              <a:rPr lang="en-US" dirty="0"/>
              <a:t>GS-Coil</a:t>
            </a:r>
          </a:p>
        </p:txBody>
      </p:sp>
      <p:sp>
        <p:nvSpPr>
          <p:cNvPr id="6" name="TextBox 1">
            <a:extLst>
              <a:ext uri="{FF2B5EF4-FFF2-40B4-BE49-F238E27FC236}">
                <a16:creationId xmlns:a16="http://schemas.microsoft.com/office/drawing/2014/main" id="{30268E6A-1BBE-EBD2-2872-98727E6C1A9E}"/>
              </a:ext>
            </a:extLst>
          </p:cNvPr>
          <p:cNvSpPr txBox="1">
            <a:spLocks noChangeArrowheads="1"/>
          </p:cNvSpPr>
          <p:nvPr/>
        </p:nvSpPr>
        <p:spPr bwMode="auto">
          <a:xfrm>
            <a:off x="8331200" y="3276600"/>
            <a:ext cx="2898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9" name="TextBox 8">
            <a:extLst>
              <a:ext uri="{FF2B5EF4-FFF2-40B4-BE49-F238E27FC236}">
                <a16:creationId xmlns:a16="http://schemas.microsoft.com/office/drawing/2014/main" id="{8C000341-E856-EF0F-7A43-DE7757FC7911}"/>
              </a:ext>
            </a:extLst>
          </p:cNvPr>
          <p:cNvSpPr txBox="1"/>
          <p:nvPr/>
        </p:nvSpPr>
        <p:spPr>
          <a:xfrm>
            <a:off x="8026400" y="4038600"/>
            <a:ext cx="3124200" cy="477053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there is a regime of coil collapse below the binodal at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 composition and temperature</a:t>
            </a:r>
          </a:p>
        </p:txBody>
      </p:sp>
    </p:spTree>
    <p:extLst>
      <p:ext uri="{BB962C8B-B14F-4D97-AF65-F5344CB8AC3E}">
        <p14:creationId xmlns:p14="http://schemas.microsoft.com/office/powerpoint/2010/main" val="1728269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C7C53327-A0B5-CE4E-8CC2-E84C22A1F90F}" type="slidenum">
              <a:rPr lang="en-US"/>
              <a:pPr>
                <a:defRPr/>
              </a:pPr>
              <a:t>29</a:t>
            </a:fld>
            <a:endParaRPr lang="en-US"/>
          </a:p>
        </p:txBody>
      </p:sp>
      <p:sp>
        <p:nvSpPr>
          <p:cNvPr id="553986" name="Rectangle 1"/>
          <p:cNvSpPr>
            <a:spLocks/>
          </p:cNvSpPr>
          <p:nvPr/>
        </p:nvSpPr>
        <p:spPr bwMode="auto">
          <a:xfrm>
            <a:off x="1188781" y="756548"/>
            <a:ext cx="10236713"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600" b="1" dirty="0">
                <a:solidFill>
                  <a:schemeClr val="tx1"/>
                </a:solidFill>
                <a:latin typeface="Times New Roman" panose="02020603050405020304" pitchFamily="18" charset="0"/>
                <a:ea typeface="ＭＳ Ｐゴシック" charset="0"/>
                <a:cs typeface="Times New Roman" panose="02020603050405020304" pitchFamily="18" charset="0"/>
              </a:rPr>
              <a:t>For a polymer in solution there is an inherent concentration to the chain</a:t>
            </a:r>
          </a:p>
          <a:p>
            <a:r>
              <a:rPr lang="en-US" sz="2600" b="1" dirty="0">
                <a:solidFill>
                  <a:schemeClr val="tx1"/>
                </a:solidFill>
                <a:latin typeface="Times New Roman" panose="02020603050405020304" pitchFamily="18" charset="0"/>
                <a:ea typeface="ＭＳ Ｐゴシック" charset="0"/>
                <a:cs typeface="Times New Roman" panose="02020603050405020304" pitchFamily="18" charset="0"/>
              </a:rPr>
              <a:t>since the chain contains some solvent</a:t>
            </a:r>
          </a:p>
        </p:txBody>
      </p:sp>
      <p:pic>
        <p:nvPicPr>
          <p:cNvPr id="553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2095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3988" name="Rectangle 3"/>
          <p:cNvSpPr>
            <a:spLocks/>
          </p:cNvSpPr>
          <p:nvPr/>
        </p:nvSpPr>
        <p:spPr bwMode="auto">
          <a:xfrm>
            <a:off x="4425538" y="2191192"/>
            <a:ext cx="726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The polymer concentration is Mass/Volume, within a chain</a:t>
            </a:r>
          </a:p>
        </p:txBody>
      </p:sp>
      <p:pic>
        <p:nvPicPr>
          <p:cNvPr id="553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806700"/>
            <a:ext cx="6362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3990" name="Rectangle 5"/>
          <p:cNvSpPr>
            <a:spLocks/>
          </p:cNvSpPr>
          <p:nvPr/>
        </p:nvSpPr>
        <p:spPr bwMode="auto">
          <a:xfrm>
            <a:off x="722691" y="5155094"/>
            <a:ext cx="1170230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When the solution concentration matches c* the chains </a:t>
            </a:r>
            <a:r>
              <a:rPr lang="ja-JP" altLang="en-US">
                <a:solidFill>
                  <a:schemeClr val="tx1"/>
                </a:solidFill>
                <a:latin typeface="Times New Roman" panose="02020603050405020304" pitchFamily="18" charset="0"/>
                <a:ea typeface="ＭＳ Ｐゴシック"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overlap</a:t>
            </a:r>
            <a:r>
              <a:rPr lang="ja-JP" altLang="en-US">
                <a:solidFill>
                  <a:schemeClr val="tx1"/>
                </a:solidFill>
                <a:latin typeface="Times New Roman" panose="02020603050405020304" pitchFamily="18" charset="0"/>
                <a:ea typeface="ＭＳ Ｐゴシック" charset="0"/>
                <a:cs typeface="Times New Roman" panose="02020603050405020304" pitchFamily="18" charset="0"/>
              </a:rPr>
              <a:t>”</a:t>
            </a:r>
            <a:endParaRPr lang="en-US" altLang="ja-JP"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Then an individual chain is can not be resolved and the chains entangle</a:t>
            </a:r>
          </a:p>
          <a:p>
            <a:r>
              <a:rPr lang="en-US" dirty="0">
                <a:solidFill>
                  <a:schemeClr val="tx1"/>
                </a:solidFill>
                <a:latin typeface="Times New Roman" panose="02020603050405020304" pitchFamily="18" charset="0"/>
                <a:cs typeface="Times New Roman" panose="02020603050405020304" pitchFamily="18" charset="0"/>
              </a:rPr>
              <a:t>This is called semi-dilute since the solution is still of very low concentration.</a:t>
            </a:r>
          </a:p>
          <a:p>
            <a:r>
              <a:rPr lang="en-US" dirty="0">
                <a:solidFill>
                  <a:schemeClr val="tx1"/>
                </a:solidFill>
                <a:latin typeface="Times New Roman" panose="02020603050405020304" pitchFamily="18" charset="0"/>
                <a:cs typeface="Times New Roman" panose="02020603050405020304" pitchFamily="18" charset="0"/>
              </a:rPr>
              <a:t>The regime below c* is called dilute.  Very high concentrations, </a:t>
            </a:r>
            <a:r>
              <a:rPr lang="en-US" i="1" dirty="0">
                <a:solidFill>
                  <a:schemeClr val="tx1"/>
                </a:solidFill>
                <a:latin typeface="Symbol" pitchFamily="2" charset="2"/>
                <a:cs typeface="Times New Roman" panose="02020603050405020304" pitchFamily="18" charset="0"/>
              </a:rPr>
              <a:t>q</a:t>
            </a:r>
            <a:r>
              <a:rPr lang="en-US" dirty="0">
                <a:solidFill>
                  <a:schemeClr val="tx1"/>
                </a:solidFill>
                <a:latin typeface="Times New Roman" panose="02020603050405020304" pitchFamily="18" charset="0"/>
                <a:cs typeface="Times New Roman" panose="02020603050405020304" pitchFamily="18" charset="0"/>
              </a:rPr>
              <a:t>-coil, are called concentrated.</a:t>
            </a:r>
          </a:p>
        </p:txBody>
      </p:sp>
      <p:pic>
        <p:nvPicPr>
          <p:cNvPr id="5539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1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6667500"/>
            <a:ext cx="21336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39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4127500"/>
            <a:ext cx="245745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3</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1778000" y="1371600"/>
            <a:ext cx="10439400" cy="6001643"/>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Van der Waals Equation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dirty="0">
                <a:latin typeface="Times New Roman" panose="02020603050405020304" pitchFamily="18" charset="0"/>
                <a:cs typeface="Times New Roman" panose="02020603050405020304" pitchFamily="18" charset="0"/>
              </a:rPr>
              <a:t>Solve for 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using the van der Waals Equation </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 </a:t>
            </a:r>
            <a:r>
              <a:rPr lang="en-US" dirty="0">
                <a:latin typeface="Times New Roman" panose="02020603050405020304" pitchFamily="18" charset="0"/>
                <a:cs typeface="Times New Roman" panose="02020603050405020304" pitchFamily="18" charset="0"/>
              </a:rPr>
              <a:t>for molar volume or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a:t>
            </a:r>
            <a:r>
              <a:rPr lang="en-US" i="1" dirty="0" err="1">
                <a:latin typeface="Times New Roman" panose="02020603050405020304" pitchFamily="18" charset="0"/>
                <a:cs typeface="Times New Roman" panose="02020603050405020304" pitchFamily="18" charset="0"/>
              </a:rPr>
              <a:t>k</a:t>
            </a:r>
            <a:r>
              <a:rPr lang="en-US" i="1" baseline="-25000" dirty="0" err="1">
                <a:latin typeface="Times New Roman" panose="02020603050405020304" pitchFamily="18" charset="0"/>
                <a:cs typeface="Times New Roman" panose="02020603050405020304" pitchFamily="18" charset="0"/>
              </a:rPr>
              <a:t>B</a:t>
            </a:r>
            <a:r>
              <a:rPr lang="en-US" i="1" dirty="0" err="1">
                <a:latin typeface="Times New Roman" panose="02020603050405020304" pitchFamily="18" charset="0"/>
                <a:cs typeface="Times New Roman" panose="02020603050405020304" pitchFamily="18" charset="0"/>
              </a:rPr>
              <a:t>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molecular volume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Flory and </a:t>
            </a:r>
            <a:r>
              <a:rPr lang="en-US" dirty="0" err="1">
                <a:latin typeface="Times New Roman" panose="02020603050405020304" pitchFamily="18" charset="0"/>
                <a:cs typeface="Times New Roman" panose="02020603050405020304" pitchFamily="18" charset="0"/>
              </a:rPr>
              <a:t>Krigbaum</a:t>
            </a:r>
            <a:r>
              <a:rPr lang="en-US" dirty="0">
                <a:latin typeface="Times New Roman" panose="02020603050405020304" pitchFamily="18" charset="0"/>
                <a:cs typeface="Times New Roman" panose="02020603050405020304" pitchFamily="18" charset="0"/>
              </a:rPr>
              <a:t> knew they needed an energy for an expanded chain of the van der Waals form</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Molar Energy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RT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 </a:t>
            </a:r>
          </a:p>
          <a:p>
            <a:pPr algn="l"/>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Where:</a:t>
            </a:r>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Excluded Volume – Attractive Potential</a:t>
            </a:r>
            <a:r>
              <a:rPr lang="en-US" i="1" dirty="0">
                <a:latin typeface="Times New Roman" panose="02020603050405020304" pitchFamily="18" charset="0"/>
                <a:cs typeface="Times New Roman" panose="02020603050405020304" pitchFamily="18" charset="0"/>
              </a:rPr>
              <a:t>/RT = b – a/RT</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Energy = Ideal + repulsive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attractive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481ECB4-EB34-1C49-A4ED-CA032645314B}"/>
              </a:ext>
            </a:extLst>
          </p:cNvPr>
          <p:cNvSpPr txBox="1"/>
          <p:nvPr/>
        </p:nvSpPr>
        <p:spPr>
          <a:xfrm>
            <a:off x="3593320" y="7620000"/>
            <a:ext cx="6504316"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and system becomes “ideal”.  This is a “critical point” just before phase separation.</a:t>
            </a:r>
            <a:endParaRPr lang="en-US" dirty="0"/>
          </a:p>
        </p:txBody>
      </p:sp>
    </p:spTree>
    <p:extLst>
      <p:ext uri="{BB962C8B-B14F-4D97-AF65-F5344CB8AC3E}">
        <p14:creationId xmlns:p14="http://schemas.microsoft.com/office/powerpoint/2010/main" val="5422943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30</a:t>
            </a:fld>
            <a:endParaRPr lang="en-US"/>
          </a:p>
        </p:txBody>
      </p:sp>
      <p:sp>
        <p:nvSpPr>
          <p:cNvPr id="555010" name="Rectangle 1"/>
          <p:cNvSpPr>
            <a:spLocks/>
          </p:cNvSpPr>
          <p:nvPr/>
        </p:nvSpPr>
        <p:spPr bwMode="auto">
          <a:xfrm>
            <a:off x="2203352" y="493524"/>
            <a:ext cx="858857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In concentrated solutions with chain overlap </a:t>
            </a:r>
          </a:p>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chain entanglements lead to a higher solution viscosity</a:t>
            </a:r>
          </a:p>
        </p:txBody>
      </p:sp>
      <p:pic>
        <p:nvPicPr>
          <p:cNvPr id="555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2235200"/>
            <a:ext cx="6718300"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5012" name="Rectangle 3"/>
          <p:cNvSpPr>
            <a:spLocks/>
          </p:cNvSpPr>
          <p:nvPr/>
        </p:nvSpPr>
        <p:spPr bwMode="auto">
          <a:xfrm>
            <a:off x="3774203" y="7333734"/>
            <a:ext cx="52690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J.R. Fried Introduction to Polymer Science</a:t>
            </a:r>
          </a:p>
        </p:txBody>
      </p:sp>
      <p:pic>
        <p:nvPicPr>
          <p:cNvPr id="5550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7886700"/>
            <a:ext cx="256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a:extLst>
              <a:ext uri="{FF2B5EF4-FFF2-40B4-BE49-F238E27FC236}">
                <a16:creationId xmlns:a16="http://schemas.microsoft.com/office/drawing/2014/main" id="{CFA58D65-036D-AA04-72A9-46CDA3F16CE8}"/>
              </a:ext>
            </a:extLst>
          </p:cNvPr>
          <p:cNvSpPr txBox="1">
            <a:spLocks noChangeArrowheads="1"/>
          </p:cNvSpPr>
          <p:nvPr/>
        </p:nvSpPr>
        <p:spPr bwMode="auto">
          <a:xfrm>
            <a:off x="8026400" y="8197671"/>
            <a:ext cx="310699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latin typeface="Times New Roman" panose="02020603050405020304" pitchFamily="18" charset="0"/>
                <a:cs typeface="Times New Roman" panose="02020603050405020304" pitchFamily="18" charset="0"/>
              </a:rPr>
              <a:t>Later called </a:t>
            </a:r>
            <a:r>
              <a:rPr lang="en-US" b="1" i="1" dirty="0" err="1">
                <a:latin typeface="Times New Roman" panose="02020603050405020304" pitchFamily="18" charset="0"/>
                <a:cs typeface="Times New Roman" panose="02020603050405020304" pitchFamily="18" charset="0"/>
              </a:rPr>
              <a:t>c</a:t>
            </a:r>
            <a:r>
              <a:rPr lang="en-US" b="1" baseline="-25000" dirty="0" err="1">
                <a:latin typeface="Times New Roman" panose="02020603050405020304" pitchFamily="18" charset="0"/>
                <a:cs typeface="Times New Roman" panose="02020603050405020304" pitchFamily="18" charset="0"/>
              </a:rPr>
              <a:t>e</a:t>
            </a:r>
            <a:r>
              <a:rPr lang="en-US" b="1" dirty="0">
                <a:latin typeface="Times New Roman" panose="02020603050405020304" pitchFamily="18" charset="0"/>
                <a:cs typeface="Times New Roman" panose="02020603050405020304" pitchFamily="18" charset="0"/>
              </a:rPr>
              <a:t>, entanglement concentration</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31</a:t>
            </a:fld>
            <a:endParaRPr lang="en-US"/>
          </a:p>
        </p:txBody>
      </p:sp>
      <p:sp>
        <p:nvSpPr>
          <p:cNvPr id="3" name="Rectangle 2"/>
          <p:cNvSpPr/>
          <p:nvPr/>
        </p:nvSpPr>
        <p:spPr>
          <a:xfrm>
            <a:off x="1549400" y="1524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4597400" y="1046998"/>
            <a:ext cx="4203700" cy="8465302"/>
          </a:xfrm>
          <a:prstGeom prst="rect">
            <a:avLst/>
          </a:prstGeom>
        </p:spPr>
      </p:pic>
      <p:sp>
        <p:nvSpPr>
          <p:cNvPr id="4" name="TextBox 3">
            <a:extLst>
              <a:ext uri="{FF2B5EF4-FFF2-40B4-BE49-F238E27FC236}">
                <a16:creationId xmlns:a16="http://schemas.microsoft.com/office/drawing/2014/main" id="{22343E8A-A5BC-DC35-A031-C1882C57497F}"/>
              </a:ext>
            </a:extLst>
          </p:cNvPr>
          <p:cNvSpPr txBox="1"/>
          <p:nvPr/>
        </p:nvSpPr>
        <p:spPr>
          <a:xfrm>
            <a:off x="8940800" y="1295400"/>
            <a:ext cx="3719288" cy="1938992"/>
          </a:xfrm>
          <a:prstGeom prst="rect">
            <a:avLst/>
          </a:prstGeom>
          <a:noFill/>
        </p:spPr>
        <p:txBody>
          <a:bodyPr wrap="none" rtlCol="0">
            <a:spAutoFit/>
          </a:bodyPr>
          <a:lstStyle/>
          <a:p>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(1 + [</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]c)</a:t>
            </a:r>
          </a:p>
          <a:p>
            <a:r>
              <a:rPr lang="en-US" i="1" dirty="0" err="1">
                <a:latin typeface="Symbol" pitchFamily="2" charset="2"/>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sp</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p>
          <a:p>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lim</a:t>
            </a:r>
            <a:r>
              <a:rPr lang="en-US" baseline="-25000" dirty="0" err="1">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=&gt;0</a:t>
            </a:r>
            <a:r>
              <a:rPr lang="en-US" dirty="0">
                <a:latin typeface="Times New Roman" panose="02020603050405020304" pitchFamily="18" charset="0"/>
                <a:cs typeface="Times New Roman" panose="02020603050405020304" pitchFamily="18" charset="0"/>
              </a:rPr>
              <a:t> (</a:t>
            </a:r>
            <a:r>
              <a:rPr lang="en-US" i="1" dirty="0" err="1">
                <a:latin typeface="Symbol" pitchFamily="2" charset="2"/>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sp</a:t>
            </a:r>
            <a:r>
              <a:rPr lang="en-US" dirty="0">
                <a:latin typeface="Times New Roman" panose="02020603050405020304" pitchFamily="18" charset="0"/>
                <a:cs typeface="Times New Roman" panose="02020603050405020304" pitchFamily="18" charset="0"/>
              </a:rPr>
              <a:t>/c)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coil</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1/</a:t>
            </a:r>
            <a:r>
              <a:rPr lang="en-US" i="1" dirty="0">
                <a:latin typeface="Times New Roman" panose="02020603050405020304" pitchFamily="18" charset="0"/>
                <a:cs typeface="Times New Roman" panose="02020603050405020304" pitchFamily="18" charset="0"/>
              </a:rPr>
              <a:t>c</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baseline="30000" dirty="0">
                <a:latin typeface="Times New Roman" panose="02020603050405020304" pitchFamily="18" charset="0"/>
                <a:cs typeface="Times New Roman" panose="02020603050405020304" pitchFamily="18" charset="0"/>
              </a:rPr>
              <a:t>3/</a:t>
            </a:r>
            <a:r>
              <a:rPr lang="en-US" i="1" baseline="30000" dirty="0" err="1">
                <a:latin typeface="Times New Roman" panose="02020603050405020304" pitchFamily="18" charset="0"/>
                <a:cs typeface="Times New Roman" panose="02020603050405020304" pitchFamily="18" charset="0"/>
              </a:rPr>
              <a:t>d</a:t>
            </a:r>
            <a:r>
              <a:rPr lang="en-US" baseline="30000" dirty="0" err="1">
                <a:latin typeface="Times New Roman" panose="02020603050405020304" pitchFamily="18" charset="0"/>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30400206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32</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4" name="Picture 3"/>
          <p:cNvPicPr>
            <a:picLocks noChangeAspect="1"/>
          </p:cNvPicPr>
          <p:nvPr/>
        </p:nvPicPr>
        <p:blipFill>
          <a:blip r:embed="rId3"/>
          <a:stretch>
            <a:fillRect/>
          </a:stretch>
        </p:blipFill>
        <p:spPr>
          <a:xfrm>
            <a:off x="4577116" y="1447800"/>
            <a:ext cx="5249097" cy="7461034"/>
          </a:xfrm>
          <a:prstGeom prst="rect">
            <a:avLst/>
          </a:prstGeom>
        </p:spPr>
      </p:pic>
      <p:sp>
        <p:nvSpPr>
          <p:cNvPr id="5" name="TextBox 4">
            <a:extLst>
              <a:ext uri="{FF2B5EF4-FFF2-40B4-BE49-F238E27FC236}">
                <a16:creationId xmlns:a16="http://schemas.microsoft.com/office/drawing/2014/main" id="{1C5F5196-CD6F-1344-9B96-7B6B5A1ED27B}"/>
              </a:ext>
            </a:extLst>
          </p:cNvPr>
          <p:cNvSpPr txBox="1"/>
          <p:nvPr/>
        </p:nvSpPr>
        <p:spPr>
          <a:xfrm>
            <a:off x="9902413" y="1761997"/>
            <a:ext cx="2772187" cy="341632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Red circles neutral good solvent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endParaRPr lang="en-US" baseline="-25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Red stars neutral good solvent c*</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Blue circles polyelectrolyte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endParaRPr lang="en-US" baseline="-25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Blue stars polyelectrolyte c*</a:t>
            </a:r>
          </a:p>
        </p:txBody>
      </p:sp>
      <p:sp>
        <p:nvSpPr>
          <p:cNvPr id="7" name="TextBox 6">
            <a:extLst>
              <a:ext uri="{FF2B5EF4-FFF2-40B4-BE49-F238E27FC236}">
                <a16:creationId xmlns:a16="http://schemas.microsoft.com/office/drawing/2014/main" id="{59C674A9-531A-584D-8B4C-5677659F7411}"/>
              </a:ext>
            </a:extLst>
          </p:cNvPr>
          <p:cNvSpPr txBox="1"/>
          <p:nvPr/>
        </p:nvSpPr>
        <p:spPr>
          <a:xfrm>
            <a:off x="6445459" y="3274367"/>
            <a:ext cx="437941" cy="461665"/>
          </a:xfrm>
          <a:prstGeom prst="rect">
            <a:avLst/>
          </a:prstGeom>
          <a:noFill/>
        </p:spPr>
        <p:txBody>
          <a:bodyPr wrap="none" rtlCol="0">
            <a:spAutoFit/>
          </a:bodyPr>
          <a:lstStyle/>
          <a:p>
            <a:r>
              <a:rPr lang="en-US" dirty="0"/>
              <a:t>-2</a:t>
            </a:r>
          </a:p>
        </p:txBody>
      </p:sp>
      <p:sp>
        <p:nvSpPr>
          <p:cNvPr id="8" name="TextBox 7">
            <a:extLst>
              <a:ext uri="{FF2B5EF4-FFF2-40B4-BE49-F238E27FC236}">
                <a16:creationId xmlns:a16="http://schemas.microsoft.com/office/drawing/2014/main" id="{FA8329C9-B3DC-4944-A9A2-8A0300260525}"/>
              </a:ext>
            </a:extLst>
          </p:cNvPr>
          <p:cNvSpPr txBox="1"/>
          <p:nvPr/>
        </p:nvSpPr>
        <p:spPr>
          <a:xfrm>
            <a:off x="7925423" y="2127766"/>
            <a:ext cx="659155" cy="461665"/>
          </a:xfrm>
          <a:prstGeom prst="rect">
            <a:avLst/>
          </a:prstGeom>
          <a:noFill/>
        </p:spPr>
        <p:txBody>
          <a:bodyPr wrap="none" rtlCol="0">
            <a:spAutoFit/>
          </a:bodyPr>
          <a:lstStyle/>
          <a:p>
            <a:r>
              <a:rPr lang="en-US" dirty="0"/>
              <a:t>-0.8</a:t>
            </a:r>
          </a:p>
        </p:txBody>
      </p:sp>
      <p:sp>
        <p:nvSpPr>
          <p:cNvPr id="9" name="TextBox 8">
            <a:extLst>
              <a:ext uri="{FF2B5EF4-FFF2-40B4-BE49-F238E27FC236}">
                <a16:creationId xmlns:a16="http://schemas.microsoft.com/office/drawing/2014/main" id="{0A175498-01B7-A845-9E5F-F9DBA5F84DB4}"/>
              </a:ext>
            </a:extLst>
          </p:cNvPr>
          <p:cNvSpPr txBox="1"/>
          <p:nvPr/>
        </p:nvSpPr>
        <p:spPr>
          <a:xfrm>
            <a:off x="330200" y="1211997"/>
            <a:ext cx="3917029" cy="496020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can be explained if you consider that c* is on a chain size-scale while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on a bulk size scale, that is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for bulk network pathways while c* is for the coil pathway.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behaves the same in rigid rods and coils because both make a self-avoiding network on large size scales, c* is different because one chain is a rod the other a self-avoiding walk.</a:t>
            </a:r>
          </a:p>
        </p:txBody>
      </p:sp>
      <p:pic>
        <p:nvPicPr>
          <p:cNvPr id="10" name="Picture 9">
            <a:extLst>
              <a:ext uri="{FF2B5EF4-FFF2-40B4-BE49-F238E27FC236}">
                <a16:creationId xmlns:a16="http://schemas.microsoft.com/office/drawing/2014/main" id="{FCBB1C94-680E-0742-A0CE-7DA64DB726F9}"/>
              </a:ext>
            </a:extLst>
          </p:cNvPr>
          <p:cNvPicPr>
            <a:picLocks noChangeAspect="1"/>
          </p:cNvPicPr>
          <p:nvPr/>
        </p:nvPicPr>
        <p:blipFill>
          <a:blip r:embed="rId4"/>
          <a:stretch>
            <a:fillRect/>
          </a:stretch>
        </p:blipFill>
        <p:spPr>
          <a:xfrm>
            <a:off x="351435" y="6311376"/>
            <a:ext cx="3771852" cy="3232150"/>
          </a:xfrm>
          <a:prstGeom prst="rect">
            <a:avLst/>
          </a:prstGeom>
        </p:spPr>
      </p:pic>
      <p:pic>
        <p:nvPicPr>
          <p:cNvPr id="2" name="Picture 1">
            <a:extLst>
              <a:ext uri="{FF2B5EF4-FFF2-40B4-BE49-F238E27FC236}">
                <a16:creationId xmlns:a16="http://schemas.microsoft.com/office/drawing/2014/main" id="{A98D28A8-521E-CFE3-70E5-3452841BF29B}"/>
              </a:ext>
            </a:extLst>
          </p:cNvPr>
          <p:cNvPicPr>
            <a:picLocks noChangeAspect="1"/>
          </p:cNvPicPr>
          <p:nvPr/>
        </p:nvPicPr>
        <p:blipFill>
          <a:blip r:embed="rId5"/>
          <a:stretch>
            <a:fillRect/>
          </a:stretch>
        </p:blipFill>
        <p:spPr>
          <a:xfrm>
            <a:off x="10280042" y="5420564"/>
            <a:ext cx="2006600" cy="751636"/>
          </a:xfrm>
          <a:prstGeom prst="rect">
            <a:avLst/>
          </a:prstGeom>
        </p:spPr>
      </p:pic>
      <p:sp>
        <p:nvSpPr>
          <p:cNvPr id="11" name="TextBox 10">
            <a:extLst>
              <a:ext uri="{FF2B5EF4-FFF2-40B4-BE49-F238E27FC236}">
                <a16:creationId xmlns:a16="http://schemas.microsoft.com/office/drawing/2014/main" id="{CF4A532E-DD4E-5D6B-559A-C194BFCB4870}"/>
              </a:ext>
            </a:extLst>
          </p:cNvPr>
          <p:cNvSpPr txBox="1">
            <a:spLocks noChangeArrowheads="1"/>
          </p:cNvSpPr>
          <p:nvPr/>
        </p:nvSpPr>
        <p:spPr bwMode="auto">
          <a:xfrm>
            <a:off x="9958446" y="6306619"/>
            <a:ext cx="271615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5/3  	-0.8</a:t>
            </a:r>
          </a:p>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2 		-0.5</a:t>
            </a:r>
          </a:p>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1. 		-2</a:t>
            </a:r>
          </a:p>
        </p:txBody>
      </p:sp>
    </p:spTree>
    <p:extLst>
      <p:ext uri="{BB962C8B-B14F-4D97-AF65-F5344CB8AC3E}">
        <p14:creationId xmlns:p14="http://schemas.microsoft.com/office/powerpoint/2010/main" val="10101058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33</a:t>
            </a:fld>
            <a:endParaRPr lang="en-US"/>
          </a:p>
        </p:txBody>
      </p:sp>
      <p:pic>
        <p:nvPicPr>
          <p:cNvPr id="2" name="Picture 1"/>
          <p:cNvPicPr>
            <a:picLocks noChangeAspect="1"/>
          </p:cNvPicPr>
          <p:nvPr/>
        </p:nvPicPr>
        <p:blipFill>
          <a:blip r:embed="rId2"/>
          <a:stretch>
            <a:fillRect/>
          </a:stretch>
        </p:blipFill>
        <p:spPr>
          <a:xfrm>
            <a:off x="1206500" y="1854200"/>
            <a:ext cx="10591800" cy="6045200"/>
          </a:xfrm>
          <a:prstGeom prst="rect">
            <a:avLst/>
          </a:prstGeom>
        </p:spPr>
      </p:pic>
      <p:pic>
        <p:nvPicPr>
          <p:cNvPr id="3" name="Picture 2">
            <a:extLst>
              <a:ext uri="{FF2B5EF4-FFF2-40B4-BE49-F238E27FC236}">
                <a16:creationId xmlns:a16="http://schemas.microsoft.com/office/drawing/2014/main" id="{B4D160D0-174E-4F75-78B5-9CFAEB7041A0}"/>
              </a:ext>
            </a:extLst>
          </p:cNvPr>
          <p:cNvPicPr>
            <a:picLocks noChangeAspect="1"/>
          </p:cNvPicPr>
          <p:nvPr/>
        </p:nvPicPr>
        <p:blipFill>
          <a:blip r:embed="rId3"/>
          <a:stretch>
            <a:fillRect/>
          </a:stretch>
        </p:blipFill>
        <p:spPr>
          <a:xfrm>
            <a:off x="4140200" y="8244496"/>
            <a:ext cx="5867400" cy="1274154"/>
          </a:xfrm>
          <a:prstGeom prst="rect">
            <a:avLst/>
          </a:prstGeom>
        </p:spPr>
      </p:pic>
      <p:pic>
        <p:nvPicPr>
          <p:cNvPr id="4" name="Picture 3">
            <a:extLst>
              <a:ext uri="{FF2B5EF4-FFF2-40B4-BE49-F238E27FC236}">
                <a16:creationId xmlns:a16="http://schemas.microsoft.com/office/drawing/2014/main" id="{338F2663-353F-0611-F923-B327353FB000}"/>
              </a:ext>
            </a:extLst>
          </p:cNvPr>
          <p:cNvPicPr>
            <a:picLocks noChangeAspect="1"/>
          </p:cNvPicPr>
          <p:nvPr/>
        </p:nvPicPr>
        <p:blipFill>
          <a:blip r:embed="rId4"/>
          <a:stretch>
            <a:fillRect/>
          </a:stretch>
        </p:blipFill>
        <p:spPr>
          <a:xfrm>
            <a:off x="368375" y="7969250"/>
            <a:ext cx="1676250" cy="1428750"/>
          </a:xfrm>
          <a:prstGeom prst="rect">
            <a:avLst/>
          </a:prstGeom>
        </p:spPr>
      </p:pic>
      <p:sp>
        <p:nvSpPr>
          <p:cNvPr id="5" name="TextBox 4">
            <a:extLst>
              <a:ext uri="{FF2B5EF4-FFF2-40B4-BE49-F238E27FC236}">
                <a16:creationId xmlns:a16="http://schemas.microsoft.com/office/drawing/2014/main" id="{9304E7D4-1BD1-DA48-92C0-2E2721B3C426}"/>
              </a:ext>
            </a:extLst>
          </p:cNvPr>
          <p:cNvSpPr txBox="1"/>
          <p:nvPr/>
        </p:nvSpPr>
        <p:spPr>
          <a:xfrm>
            <a:off x="5156895" y="815783"/>
            <a:ext cx="244971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Extensional Flow</a:t>
            </a:r>
          </a:p>
        </p:txBody>
      </p:sp>
    </p:spTree>
    <p:extLst>
      <p:ext uri="{BB962C8B-B14F-4D97-AF65-F5344CB8AC3E}">
        <p14:creationId xmlns:p14="http://schemas.microsoft.com/office/powerpoint/2010/main" val="23193936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34</a:t>
            </a:fld>
            <a:endParaRPr lang="en-US"/>
          </a:p>
        </p:txBody>
      </p:sp>
      <p:sp>
        <p:nvSpPr>
          <p:cNvPr id="5" name="TextBox 4">
            <a:extLst>
              <a:ext uri="{FF2B5EF4-FFF2-40B4-BE49-F238E27FC236}">
                <a16:creationId xmlns:a16="http://schemas.microsoft.com/office/drawing/2014/main" id="{9304E7D4-1BD1-DA48-92C0-2E2721B3C426}"/>
              </a:ext>
            </a:extLst>
          </p:cNvPr>
          <p:cNvSpPr txBox="1"/>
          <p:nvPr/>
        </p:nvSpPr>
        <p:spPr>
          <a:xfrm>
            <a:off x="5156895" y="815783"/>
            <a:ext cx="244971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Extensional Flow</a:t>
            </a:r>
          </a:p>
        </p:txBody>
      </p:sp>
      <p:pic>
        <p:nvPicPr>
          <p:cNvPr id="7" name="Picture 6">
            <a:extLst>
              <a:ext uri="{FF2B5EF4-FFF2-40B4-BE49-F238E27FC236}">
                <a16:creationId xmlns:a16="http://schemas.microsoft.com/office/drawing/2014/main" id="{D8F17DB5-41EA-42B1-BACA-DB295CD09D94}"/>
              </a:ext>
            </a:extLst>
          </p:cNvPr>
          <p:cNvPicPr>
            <a:picLocks noChangeAspect="1"/>
          </p:cNvPicPr>
          <p:nvPr/>
        </p:nvPicPr>
        <p:blipFill>
          <a:blip r:embed="rId2"/>
          <a:stretch>
            <a:fillRect/>
          </a:stretch>
        </p:blipFill>
        <p:spPr>
          <a:xfrm>
            <a:off x="4210050" y="2277533"/>
            <a:ext cx="4800600" cy="1435100"/>
          </a:xfrm>
          <a:prstGeom prst="rect">
            <a:avLst/>
          </a:prstGeom>
        </p:spPr>
      </p:pic>
      <p:pic>
        <p:nvPicPr>
          <p:cNvPr id="8" name="Picture 7">
            <a:extLst>
              <a:ext uri="{FF2B5EF4-FFF2-40B4-BE49-F238E27FC236}">
                <a16:creationId xmlns:a16="http://schemas.microsoft.com/office/drawing/2014/main" id="{C281620B-77AC-A5C3-8905-80F9872B62C1}"/>
              </a:ext>
            </a:extLst>
          </p:cNvPr>
          <p:cNvPicPr>
            <a:picLocks noChangeAspect="1"/>
          </p:cNvPicPr>
          <p:nvPr/>
        </p:nvPicPr>
        <p:blipFill>
          <a:blip r:embed="rId3"/>
          <a:stretch>
            <a:fillRect/>
          </a:stretch>
        </p:blipFill>
        <p:spPr>
          <a:xfrm>
            <a:off x="2235200" y="4258733"/>
            <a:ext cx="2044700" cy="660400"/>
          </a:xfrm>
          <a:prstGeom prst="rect">
            <a:avLst/>
          </a:prstGeom>
        </p:spPr>
      </p:pic>
      <p:sp>
        <p:nvSpPr>
          <p:cNvPr id="9" name="TextBox 8">
            <a:extLst>
              <a:ext uri="{FF2B5EF4-FFF2-40B4-BE49-F238E27FC236}">
                <a16:creationId xmlns:a16="http://schemas.microsoft.com/office/drawing/2014/main" id="{062896AE-8E1B-20C4-1307-AD4C2A0EC22F}"/>
              </a:ext>
            </a:extLst>
          </p:cNvPr>
          <p:cNvSpPr txBox="1"/>
          <p:nvPr/>
        </p:nvSpPr>
        <p:spPr>
          <a:xfrm>
            <a:off x="4521200" y="4415135"/>
            <a:ext cx="793858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Trouton Viscosity = 3 Shear Viscosity for a Newtonian fluid</a:t>
            </a:r>
          </a:p>
        </p:txBody>
      </p:sp>
      <p:sp>
        <p:nvSpPr>
          <p:cNvPr id="11" name="TextBox 10">
            <a:extLst>
              <a:ext uri="{FF2B5EF4-FFF2-40B4-BE49-F238E27FC236}">
                <a16:creationId xmlns:a16="http://schemas.microsoft.com/office/drawing/2014/main" id="{79F53173-8B6B-F680-BFB1-A94029AC1277}"/>
              </a:ext>
            </a:extLst>
          </p:cNvPr>
          <p:cNvSpPr txBox="1"/>
          <p:nvPr/>
        </p:nvSpPr>
        <p:spPr>
          <a:xfrm>
            <a:off x="1849118" y="5545435"/>
            <a:ext cx="8773171" cy="2308324"/>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a constant extensional strain rate, </a:t>
            </a:r>
            <a:r>
              <a:rPr lang="en-US" b="1" i="1" dirty="0" err="1">
                <a:latin typeface="Symbol" pitchFamily="2" charset="2"/>
                <a:cs typeface="Times New Roman" panose="02020603050405020304" pitchFamily="18" charset="0"/>
              </a:rPr>
              <a:t>g’</a:t>
            </a:r>
            <a:r>
              <a:rPr lang="en-US" b="1" baseline="-25000" dirty="0" err="1">
                <a:latin typeface="Times New Roman" panose="02020603050405020304" pitchFamily="18" charset="0"/>
                <a:cs typeface="Times New Roman" panose="02020603050405020304" pitchFamily="18" charset="0"/>
              </a:rPr>
              <a:t>zz</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constant</a:t>
            </a:r>
          </a:p>
          <a:p>
            <a:r>
              <a:rPr lang="en-US" b="1" dirty="0">
                <a:latin typeface="Times New Roman" panose="02020603050405020304" pitchFamily="18" charset="0"/>
                <a:cs typeface="Times New Roman" panose="02020603050405020304" pitchFamily="18" charset="0"/>
              </a:rPr>
              <a:t>So, </a:t>
            </a:r>
            <a:r>
              <a:rPr lang="en-US" b="1" i="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/d</a:t>
            </a:r>
            <a:r>
              <a:rPr lang="en-US" b="1" i="1" dirty="0">
                <a:latin typeface="Times New Roman" panose="02020603050405020304" pitchFamily="18" charset="0"/>
                <a:cs typeface="Times New Roman" panose="02020603050405020304" pitchFamily="18" charset="0"/>
              </a:rPr>
              <a:t>t</a:t>
            </a:r>
            <a:r>
              <a:rPr lang="en-US" b="1" dirty="0">
                <a:latin typeface="Times New Roman" panose="02020603050405020304" pitchFamily="18" charset="0"/>
                <a:cs typeface="Times New Roman" panose="02020603050405020304" pitchFamily="18" charset="0"/>
              </a:rPr>
              <a:t> = constant </a:t>
            </a:r>
            <a:r>
              <a:rPr lang="en-US" b="1" i="1" dirty="0">
                <a:latin typeface="Times New Roman" panose="02020603050405020304" pitchFamily="18" charset="0"/>
                <a:cs typeface="Times New Roman" panose="02020603050405020304" pitchFamily="18" charset="0"/>
              </a:rPr>
              <a:t>z</a:t>
            </a:r>
          </a:p>
          <a:p>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constant d</a:t>
            </a:r>
            <a:r>
              <a:rPr lang="en-US" b="1" i="1" dirty="0">
                <a:latin typeface="Times New Roman" panose="02020603050405020304" pitchFamily="18" charset="0"/>
                <a:cs typeface="Times New Roman" panose="02020603050405020304" pitchFamily="18" charset="0"/>
              </a:rPr>
              <a:t>t</a:t>
            </a:r>
          </a:p>
          <a:p>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exp(K</a:t>
            </a:r>
            <a:r>
              <a:rPr lang="en-US" b="1" i="1" dirty="0">
                <a:latin typeface="Times New Roman" panose="02020603050405020304" pitchFamily="18" charset="0"/>
                <a:cs typeface="Times New Roman" panose="02020603050405020304" pitchFamily="18" charset="0"/>
              </a:rPr>
              <a:t>t</a:t>
            </a:r>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You need to stretch the fluid with exponentially increasing length.</a:t>
            </a:r>
          </a:p>
          <a:p>
            <a:r>
              <a:rPr lang="en-US" b="1" dirty="0">
                <a:latin typeface="Times New Roman" panose="02020603050405020304" pitchFamily="18" charset="0"/>
                <a:cs typeface="Times New Roman" panose="02020603050405020304" pitchFamily="18" charset="0"/>
              </a:rPr>
              <a:t>That is hard to do in a lab.</a:t>
            </a:r>
          </a:p>
        </p:txBody>
      </p:sp>
    </p:spTree>
    <p:extLst>
      <p:ext uri="{BB962C8B-B14F-4D97-AF65-F5344CB8AC3E}">
        <p14:creationId xmlns:p14="http://schemas.microsoft.com/office/powerpoint/2010/main" val="42300220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35</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a:t>
            </a:r>
            <a:r>
              <a:rPr lang="en-US" dirty="0"/>
              <a:t>; </a:t>
            </a:r>
          </a:p>
        </p:txBody>
      </p:sp>
      <p:pic>
        <p:nvPicPr>
          <p:cNvPr id="3" name="Picture 2"/>
          <p:cNvPicPr>
            <a:picLocks noChangeAspect="1"/>
          </p:cNvPicPr>
          <p:nvPr/>
        </p:nvPicPr>
        <p:blipFill>
          <a:blip r:embed="rId3"/>
          <a:stretch>
            <a:fillRect/>
          </a:stretch>
        </p:blipFill>
        <p:spPr>
          <a:xfrm>
            <a:off x="1320800" y="1600200"/>
            <a:ext cx="10624280" cy="2057400"/>
          </a:xfrm>
          <a:prstGeom prst="rect">
            <a:avLst/>
          </a:prstGeom>
        </p:spPr>
      </p:pic>
      <p:pic>
        <p:nvPicPr>
          <p:cNvPr id="4" name="Picture 3"/>
          <p:cNvPicPr>
            <a:picLocks noChangeAspect="1"/>
          </p:cNvPicPr>
          <p:nvPr/>
        </p:nvPicPr>
        <p:blipFill>
          <a:blip r:embed="rId4"/>
          <a:stretch>
            <a:fillRect/>
          </a:stretch>
        </p:blipFill>
        <p:spPr>
          <a:xfrm>
            <a:off x="177800" y="3733800"/>
            <a:ext cx="7450936" cy="4925461"/>
          </a:xfrm>
          <a:prstGeom prst="rect">
            <a:avLst/>
          </a:prstGeom>
        </p:spPr>
      </p:pic>
      <p:pic>
        <p:nvPicPr>
          <p:cNvPr id="5" name="Picture 4"/>
          <p:cNvPicPr>
            <a:picLocks noChangeAspect="1"/>
          </p:cNvPicPr>
          <p:nvPr/>
        </p:nvPicPr>
        <p:blipFill>
          <a:blip r:embed="rId5"/>
          <a:stretch>
            <a:fillRect/>
          </a:stretch>
        </p:blipFill>
        <p:spPr>
          <a:xfrm>
            <a:off x="7874000" y="5410200"/>
            <a:ext cx="4051300" cy="990600"/>
          </a:xfrm>
          <a:prstGeom prst="rect">
            <a:avLst/>
          </a:prstGeom>
        </p:spPr>
      </p:pic>
      <p:pic>
        <p:nvPicPr>
          <p:cNvPr id="7" name="Picture 6"/>
          <p:cNvPicPr>
            <a:picLocks noChangeAspect="1"/>
          </p:cNvPicPr>
          <p:nvPr/>
        </p:nvPicPr>
        <p:blipFill>
          <a:blip r:embed="rId6"/>
          <a:stretch>
            <a:fillRect/>
          </a:stretch>
        </p:blipFill>
        <p:spPr>
          <a:xfrm>
            <a:off x="9093200" y="2438400"/>
            <a:ext cx="2819400" cy="1524000"/>
          </a:xfrm>
          <a:prstGeom prst="rect">
            <a:avLst/>
          </a:prstGeom>
        </p:spPr>
      </p:pic>
      <p:sp>
        <p:nvSpPr>
          <p:cNvPr id="8" name="TextBox 7">
            <a:extLst>
              <a:ext uri="{FF2B5EF4-FFF2-40B4-BE49-F238E27FC236}">
                <a16:creationId xmlns:a16="http://schemas.microsoft.com/office/drawing/2014/main" id="{9BC0E6A5-598A-EE4D-9069-20D0195E9E7E}"/>
              </a:ext>
            </a:extLst>
          </p:cNvPr>
          <p:cNvSpPr txBox="1"/>
          <p:nvPr/>
        </p:nvSpPr>
        <p:spPr>
          <a:xfrm>
            <a:off x="6883400" y="4713250"/>
            <a:ext cx="5860963"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Diameter from capillary thinning experiments</a:t>
            </a:r>
          </a:p>
        </p:txBody>
      </p:sp>
    </p:spTree>
    <p:extLst>
      <p:ext uri="{BB962C8B-B14F-4D97-AF65-F5344CB8AC3E}">
        <p14:creationId xmlns:p14="http://schemas.microsoft.com/office/powerpoint/2010/main" val="6462687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36</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 </a:t>
            </a:r>
            <a:endParaRPr lang="en-US" dirty="0"/>
          </a:p>
        </p:txBody>
      </p:sp>
      <p:pic>
        <p:nvPicPr>
          <p:cNvPr id="8" name="Picture 7"/>
          <p:cNvPicPr>
            <a:picLocks noChangeAspect="1"/>
          </p:cNvPicPr>
          <p:nvPr/>
        </p:nvPicPr>
        <p:blipFill>
          <a:blip r:embed="rId3"/>
          <a:stretch>
            <a:fillRect/>
          </a:stretch>
        </p:blipFill>
        <p:spPr>
          <a:xfrm>
            <a:off x="2387599" y="1600200"/>
            <a:ext cx="8737600" cy="6090403"/>
          </a:xfrm>
          <a:prstGeom prst="rect">
            <a:avLst/>
          </a:prstGeom>
        </p:spPr>
      </p:pic>
      <p:pic>
        <p:nvPicPr>
          <p:cNvPr id="9" name="Picture 8"/>
          <p:cNvPicPr>
            <a:picLocks noChangeAspect="1"/>
          </p:cNvPicPr>
          <p:nvPr/>
        </p:nvPicPr>
        <p:blipFill>
          <a:blip r:embed="rId4"/>
          <a:stretch>
            <a:fillRect/>
          </a:stretch>
        </p:blipFill>
        <p:spPr>
          <a:xfrm>
            <a:off x="4368800" y="7467600"/>
            <a:ext cx="6350000" cy="1494118"/>
          </a:xfrm>
          <a:prstGeom prst="rect">
            <a:avLst/>
          </a:prstGeom>
        </p:spPr>
      </p:pic>
      <p:sp>
        <p:nvSpPr>
          <p:cNvPr id="3" name="TextBox 2">
            <a:extLst>
              <a:ext uri="{FF2B5EF4-FFF2-40B4-BE49-F238E27FC236}">
                <a16:creationId xmlns:a16="http://schemas.microsoft.com/office/drawing/2014/main" id="{30C90281-7C45-1244-B691-508650635D48}"/>
              </a:ext>
            </a:extLst>
          </p:cNvPr>
          <p:cNvSpPr txBox="1"/>
          <p:nvPr/>
        </p:nvSpPr>
        <p:spPr>
          <a:xfrm>
            <a:off x="9870013" y="2819400"/>
            <a:ext cx="251037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SAOS = small amplitude oscillatory shear</a:t>
            </a:r>
          </a:p>
        </p:txBody>
      </p:sp>
      <p:sp>
        <p:nvSpPr>
          <p:cNvPr id="4" name="TextBox 3">
            <a:extLst>
              <a:ext uri="{FF2B5EF4-FFF2-40B4-BE49-F238E27FC236}">
                <a16:creationId xmlns:a16="http://schemas.microsoft.com/office/drawing/2014/main" id="{3B16D4D3-3559-C845-2F49-DC6A59A27841}"/>
              </a:ext>
            </a:extLst>
          </p:cNvPr>
          <p:cNvSpPr txBox="1"/>
          <p:nvPr/>
        </p:nvSpPr>
        <p:spPr>
          <a:xfrm>
            <a:off x="787400" y="3276600"/>
            <a:ext cx="2510373" cy="830997"/>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Shear Measurement</a:t>
            </a:r>
          </a:p>
        </p:txBody>
      </p:sp>
    </p:spTree>
    <p:extLst>
      <p:ext uri="{BB962C8B-B14F-4D97-AF65-F5344CB8AC3E}">
        <p14:creationId xmlns:p14="http://schemas.microsoft.com/office/powerpoint/2010/main" val="5047920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37</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 </a:t>
            </a:r>
            <a:endParaRPr lang="en-US" dirty="0"/>
          </a:p>
        </p:txBody>
      </p:sp>
      <p:pic>
        <p:nvPicPr>
          <p:cNvPr id="9" name="Picture 8"/>
          <p:cNvPicPr>
            <a:picLocks noChangeAspect="1"/>
          </p:cNvPicPr>
          <p:nvPr/>
        </p:nvPicPr>
        <p:blipFill>
          <a:blip r:embed="rId3"/>
          <a:stretch>
            <a:fillRect/>
          </a:stretch>
        </p:blipFill>
        <p:spPr>
          <a:xfrm>
            <a:off x="4368800" y="7467600"/>
            <a:ext cx="6350000" cy="1494118"/>
          </a:xfrm>
          <a:prstGeom prst="rect">
            <a:avLst/>
          </a:prstGeom>
        </p:spPr>
      </p:pic>
      <p:pic>
        <p:nvPicPr>
          <p:cNvPr id="3" name="Picture 2">
            <a:extLst>
              <a:ext uri="{FF2B5EF4-FFF2-40B4-BE49-F238E27FC236}">
                <a16:creationId xmlns:a16="http://schemas.microsoft.com/office/drawing/2014/main" id="{96F29625-AE5F-9041-BCC9-670BB12BBF45}"/>
              </a:ext>
            </a:extLst>
          </p:cNvPr>
          <p:cNvPicPr>
            <a:picLocks noChangeAspect="1"/>
          </p:cNvPicPr>
          <p:nvPr/>
        </p:nvPicPr>
        <p:blipFill>
          <a:blip r:embed="rId4"/>
          <a:stretch>
            <a:fillRect/>
          </a:stretch>
        </p:blipFill>
        <p:spPr>
          <a:xfrm>
            <a:off x="2819400" y="1724959"/>
            <a:ext cx="7353300" cy="5524500"/>
          </a:xfrm>
          <a:prstGeom prst="rect">
            <a:avLst/>
          </a:prstGeom>
        </p:spPr>
      </p:pic>
      <p:sp>
        <p:nvSpPr>
          <p:cNvPr id="4" name="TextBox 3">
            <a:extLst>
              <a:ext uri="{FF2B5EF4-FFF2-40B4-BE49-F238E27FC236}">
                <a16:creationId xmlns:a16="http://schemas.microsoft.com/office/drawing/2014/main" id="{87B34F50-4A3C-BB87-3C07-D99C20B75DE3}"/>
              </a:ext>
            </a:extLst>
          </p:cNvPr>
          <p:cNvSpPr txBox="1"/>
          <p:nvPr/>
        </p:nvSpPr>
        <p:spPr>
          <a:xfrm>
            <a:off x="787400" y="3276600"/>
            <a:ext cx="2510373" cy="830997"/>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Extensional Measurement</a:t>
            </a:r>
          </a:p>
        </p:txBody>
      </p:sp>
    </p:spTree>
    <p:extLst>
      <p:ext uri="{BB962C8B-B14F-4D97-AF65-F5344CB8AC3E}">
        <p14:creationId xmlns:p14="http://schemas.microsoft.com/office/powerpoint/2010/main" val="29040127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38</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3225800" y="1828800"/>
            <a:ext cx="6553200" cy="6891219"/>
          </a:xfrm>
          <a:prstGeom prst="rect">
            <a:avLst/>
          </a:prstGeom>
        </p:spPr>
      </p:pic>
    </p:spTree>
    <p:extLst>
      <p:ext uri="{BB962C8B-B14F-4D97-AF65-F5344CB8AC3E}">
        <p14:creationId xmlns:p14="http://schemas.microsoft.com/office/powerpoint/2010/main" val="18839219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39</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5511800" y="1752600"/>
            <a:ext cx="6553200" cy="6891219"/>
          </a:xfrm>
          <a:prstGeom prst="rect">
            <a:avLst/>
          </a:prstGeom>
        </p:spPr>
      </p:pic>
      <p:pic>
        <p:nvPicPr>
          <p:cNvPr id="4" name="Picture 3">
            <a:extLst>
              <a:ext uri="{FF2B5EF4-FFF2-40B4-BE49-F238E27FC236}">
                <a16:creationId xmlns:a16="http://schemas.microsoft.com/office/drawing/2014/main" id="{BD7E2547-B900-EACB-06EE-0188F1BF4CBE}"/>
              </a:ext>
            </a:extLst>
          </p:cNvPr>
          <p:cNvPicPr>
            <a:picLocks noChangeAspect="1"/>
          </p:cNvPicPr>
          <p:nvPr/>
        </p:nvPicPr>
        <p:blipFill>
          <a:blip r:embed="rId4"/>
          <a:stretch>
            <a:fillRect/>
          </a:stretch>
        </p:blipFill>
        <p:spPr>
          <a:xfrm>
            <a:off x="635000" y="1676400"/>
            <a:ext cx="4037168" cy="4075455"/>
          </a:xfrm>
          <a:prstGeom prst="rect">
            <a:avLst/>
          </a:prstGeom>
        </p:spPr>
      </p:pic>
      <p:pic>
        <p:nvPicPr>
          <p:cNvPr id="5" name="Picture 1">
            <a:extLst>
              <a:ext uri="{FF2B5EF4-FFF2-40B4-BE49-F238E27FC236}">
                <a16:creationId xmlns:a16="http://schemas.microsoft.com/office/drawing/2014/main" id="{98B2F293-CE8C-B9A4-8346-4AAE7E4DD5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69" t="1604" r="30844" b="16577"/>
          <a:stretch/>
        </p:blipFill>
        <p:spPr bwMode="auto">
          <a:xfrm>
            <a:off x="1854200" y="6096000"/>
            <a:ext cx="2407199" cy="314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699598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4</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1390650" y="1447800"/>
            <a:ext cx="10439400" cy="7109639"/>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Van der Waals Equation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373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40</a:t>
            </a:fld>
            <a:endParaRPr lang="en-US"/>
          </a:p>
        </p:txBody>
      </p:sp>
      <p:sp>
        <p:nvSpPr>
          <p:cNvPr id="558082" name="TextBox 1"/>
          <p:cNvSpPr txBox="1">
            <a:spLocks noChangeArrowheads="1"/>
          </p:cNvSpPr>
          <p:nvPr/>
        </p:nvSpPr>
        <p:spPr bwMode="auto">
          <a:xfrm>
            <a:off x="558800" y="685800"/>
            <a:ext cx="1215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27065" y="2590800"/>
            <a:ext cx="21716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latin typeface="Times New Roman" panose="02020603050405020304" pitchFamily="18" charset="0"/>
                <a:cs typeface="Times New Roman" panose="02020603050405020304" pitchFamily="18" charset="0"/>
              </a:rPr>
              <a:t>Grosberg</a:t>
            </a:r>
            <a:r>
              <a:rPr lang="en-US" dirty="0">
                <a:latin typeface="Times New Roman" panose="02020603050405020304" pitchFamily="18" charset="0"/>
                <a:cs typeface="Times New Roman" panose="02020603050405020304" pitchFamily="18" charset="0"/>
              </a:rPr>
              <a:t>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5808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sp>
        <p:nvSpPr>
          <p:cNvPr id="2" name="TextBox 5">
            <a:extLst>
              <a:ext uri="{FF2B5EF4-FFF2-40B4-BE49-F238E27FC236}">
                <a16:creationId xmlns:a16="http://schemas.microsoft.com/office/drawing/2014/main" id="{052B505E-5942-5684-3028-6F5ED5B202AD}"/>
              </a:ext>
            </a:extLst>
          </p:cNvPr>
          <p:cNvSpPr txBox="1">
            <a:spLocks noChangeArrowheads="1"/>
          </p:cNvSpPr>
          <p:nvPr/>
        </p:nvSpPr>
        <p:spPr bwMode="auto">
          <a:xfrm>
            <a:off x="5130800" y="1940868"/>
            <a:ext cx="34075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u="sng" dirty="0">
                <a:latin typeface="Times New Roman" panose="02020603050405020304" pitchFamily="18" charset="0"/>
                <a:cs typeface="Times New Roman" panose="02020603050405020304" pitchFamily="18" charset="0"/>
              </a:rPr>
              <a:t>Coil Expansion Factor</a:t>
            </a:r>
            <a:r>
              <a:rPr lang="en-US" b="1" dirty="0">
                <a:latin typeface="Times New Roman" panose="02020603050405020304" pitchFamily="18" charset="0"/>
                <a:cs typeface="Times New Roman" panose="02020603050405020304" pitchFamily="18" charset="0"/>
              </a:rPr>
              <a:t> </a:t>
            </a:r>
            <a:r>
              <a:rPr lang="en-US" b="1" i="1" dirty="0">
                <a:latin typeface="Symbol" pitchFamily="2" charset="2"/>
                <a:cs typeface="Times New Roman" panose="02020603050405020304" pitchFamily="18" charset="0"/>
              </a:rPr>
              <a:t>a</a:t>
            </a:r>
            <a:endParaRPr lang="en-US" b="1" i="1" u="sng" dirty="0">
              <a:latin typeface="Symbol" pitchFamily="2" charset="2"/>
              <a:cs typeface="Times New Roman" panose="02020603050405020304" pitchFamily="18" charset="0"/>
            </a:endParaRPr>
          </a:p>
        </p:txBody>
      </p:sp>
      <p:graphicFrame>
        <p:nvGraphicFramePr>
          <p:cNvPr id="3" name="Object 3">
            <a:extLst>
              <a:ext uri="{FF2B5EF4-FFF2-40B4-BE49-F238E27FC236}">
                <a16:creationId xmlns:a16="http://schemas.microsoft.com/office/drawing/2014/main" id="{E257C1FA-8F11-6E3D-3DDB-9A2F26107446}"/>
              </a:ext>
            </a:extLst>
          </p:cNvPr>
          <p:cNvGraphicFramePr>
            <a:graphicFrameLocks noChangeAspect="1"/>
          </p:cNvGraphicFramePr>
          <p:nvPr>
            <p:extLst>
              <p:ext uri="{D42A27DB-BD31-4B8C-83A1-F6EECF244321}">
                <p14:modId xmlns:p14="http://schemas.microsoft.com/office/powerpoint/2010/main" val="1648430613"/>
              </p:ext>
            </p:extLst>
          </p:nvPr>
        </p:nvGraphicFramePr>
        <p:xfrm>
          <a:off x="8940800" y="4876800"/>
          <a:ext cx="3614738" cy="1066800"/>
        </p:xfrm>
        <a:graphic>
          <a:graphicData uri="http://schemas.openxmlformats.org/presentationml/2006/ole">
            <mc:AlternateContent xmlns:mc="http://schemas.openxmlformats.org/markup-compatibility/2006">
              <mc:Choice xmlns:v="urn:schemas-microsoft-com:vml" Requires="v">
                <p:oleObj name="Equation" r:id="rId8" imgW="2108200" imgH="622300" progId="Equation.3">
                  <p:embed/>
                </p:oleObj>
              </mc:Choice>
              <mc:Fallback>
                <p:oleObj name="Equation" r:id="rId8" imgW="2108200" imgH="622300" progId="Equation.3">
                  <p:embed/>
                  <p:pic>
                    <p:nvPicPr>
                      <p:cNvPr id="557058"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0800" y="4876800"/>
                        <a:ext cx="36147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41</a:t>
            </a:fld>
            <a:endParaRPr lang="en-US"/>
          </a:p>
        </p:txBody>
      </p:sp>
      <p:sp>
        <p:nvSpPr>
          <p:cNvPr id="558082" name="TextBox 1"/>
          <p:cNvSpPr txBox="1">
            <a:spLocks noChangeArrowheads="1"/>
          </p:cNvSpPr>
          <p:nvPr/>
        </p:nvSpPr>
        <p:spPr bwMode="auto">
          <a:xfrm>
            <a:off x="382588" y="313782"/>
            <a:ext cx="1215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534988" y="3124200"/>
            <a:ext cx="2060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t>Grosberg</a:t>
            </a:r>
            <a:r>
              <a:rPr lang="en-US" dirty="0"/>
              <a:t> uses:  </a:t>
            </a:r>
          </a:p>
        </p:txBody>
      </p:sp>
      <p:graphicFrame>
        <p:nvGraphicFramePr>
          <p:cNvPr id="558084" name="Object 4"/>
          <p:cNvGraphicFramePr>
            <a:graphicFrameLocks noChangeAspect="1"/>
          </p:cNvGraphicFramePr>
          <p:nvPr>
            <p:extLst>
              <p:ext uri="{D42A27DB-BD31-4B8C-83A1-F6EECF244321}">
                <p14:modId xmlns:p14="http://schemas.microsoft.com/office/powerpoint/2010/main" val="3264982885"/>
              </p:ext>
            </p:extLst>
          </p:nvPr>
        </p:nvGraphicFramePr>
        <p:xfrm>
          <a:off x="2692400" y="27432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558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2743200"/>
                        <a:ext cx="18621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5054600" y="3124200"/>
            <a:ext cx="61483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t>Rather than the normal definition used by Flory:</a:t>
            </a:r>
          </a:p>
        </p:txBody>
      </p:sp>
      <p:graphicFrame>
        <p:nvGraphicFramePr>
          <p:cNvPr id="558086" name="Object 6"/>
          <p:cNvGraphicFramePr>
            <a:graphicFrameLocks noChangeAspect="1"/>
          </p:cNvGraphicFramePr>
          <p:nvPr>
            <p:extLst>
              <p:ext uri="{D42A27DB-BD31-4B8C-83A1-F6EECF244321}">
                <p14:modId xmlns:p14="http://schemas.microsoft.com/office/powerpoint/2010/main" val="526666566"/>
              </p:ext>
            </p:extLst>
          </p:nvPr>
        </p:nvGraphicFramePr>
        <p:xfrm>
          <a:off x="11315700" y="27432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558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5700" y="2743200"/>
                        <a:ext cx="130175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8" name="TextBox 8"/>
          <p:cNvSpPr txBox="1">
            <a:spLocks noChangeArrowheads="1"/>
          </p:cNvSpPr>
          <p:nvPr/>
        </p:nvSpPr>
        <p:spPr bwMode="auto">
          <a:xfrm>
            <a:off x="2997200" y="1905000"/>
            <a:ext cx="8374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sp>
        <p:nvSpPr>
          <p:cNvPr id="2" name="TextBox 1">
            <a:extLst>
              <a:ext uri="{FF2B5EF4-FFF2-40B4-BE49-F238E27FC236}">
                <a16:creationId xmlns:a16="http://schemas.microsoft.com/office/drawing/2014/main" id="{9D51F1AF-2B96-8F49-8191-741803CE387A}"/>
              </a:ext>
            </a:extLst>
          </p:cNvPr>
          <p:cNvSpPr txBox="1"/>
          <p:nvPr/>
        </p:nvSpPr>
        <p:spPr>
          <a:xfrm>
            <a:off x="1930400" y="4838413"/>
            <a:ext cx="8347926" cy="107721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Short-Range Interactions</a:t>
            </a:r>
          </a:p>
          <a:p>
            <a:r>
              <a:rPr lang="en-US" sz="3200" dirty="0">
                <a:latin typeface="Times New Roman" panose="02020603050405020304" pitchFamily="18" charset="0"/>
                <a:cs typeface="Times New Roman" panose="02020603050405020304" pitchFamily="18" charset="0"/>
              </a:rPr>
              <a:t>We had </a:t>
            </a:r>
            <a:r>
              <a:rPr lang="en-US" sz="3200" i="1"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n</a:t>
            </a:r>
            <a:r>
              <a:rPr lang="en-US" sz="3200" i="1" baseline="-25000" dirty="0">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K</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/n</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0</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Ll</a:t>
            </a:r>
            <a:r>
              <a:rPr lang="en-US" sz="3200" i="1" baseline="-25000" dirty="0" err="1">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/Ll</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l</a:t>
            </a:r>
            <a:r>
              <a:rPr lang="en-US" sz="3200" i="1" baseline="-25000" dirty="0" err="1">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0</a:t>
            </a:r>
            <a:endParaRPr lang="en-US" sz="32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3FA445-77DB-6B43-9194-5C73316B220F}"/>
              </a:ext>
            </a:extLst>
          </p:cNvPr>
          <p:cNvSpPr txBox="1"/>
          <p:nvPr/>
        </p:nvSpPr>
        <p:spPr>
          <a:xfrm>
            <a:off x="3357417" y="6486844"/>
            <a:ext cx="5742277" cy="2062103"/>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Long-Range Interactions</a:t>
            </a:r>
          </a:p>
          <a:p>
            <a:r>
              <a:rPr lang="en-US" sz="3200" b="1" i="1" dirty="0">
                <a:latin typeface="Times New Roman" panose="02020603050405020304" pitchFamily="18" charset="0"/>
                <a:cs typeface="Times New Roman" panose="02020603050405020304" pitchFamily="18" charset="0"/>
              </a:rPr>
              <a:t>Flory</a:t>
            </a:r>
            <a:r>
              <a:rPr lang="en-US" sz="3200" dirty="0">
                <a:latin typeface="Times New Roman" panose="02020603050405020304" pitchFamily="18" charset="0"/>
                <a:cs typeface="Times New Roman" panose="02020603050405020304" pitchFamily="18" charset="0"/>
              </a:rPr>
              <a:t> </a:t>
            </a:r>
            <a:r>
              <a:rPr lang="en-US" sz="3200" i="1" dirty="0">
                <a:latin typeface="Symbol" pitchFamily="2" charset="2"/>
                <a:cs typeface="Times New Roman" panose="02020603050405020304" pitchFamily="18" charset="0"/>
              </a:rPr>
              <a:t>a</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n</a:t>
            </a:r>
            <a:r>
              <a:rPr lang="en-US" sz="3200" i="1" baseline="30000" dirty="0">
                <a:latin typeface="Times New Roman" panose="02020603050405020304" pitchFamily="18" charset="0"/>
                <a:cs typeface="Times New Roman" panose="02020603050405020304" pitchFamily="18" charset="0"/>
              </a:rPr>
              <a:t>6/5</a:t>
            </a:r>
            <a:r>
              <a:rPr lang="en-US" sz="3200" i="1" dirty="0">
                <a:latin typeface="Times New Roman" panose="02020603050405020304" pitchFamily="18" charset="0"/>
                <a:cs typeface="Times New Roman" panose="02020603050405020304" pitchFamily="18" charset="0"/>
              </a:rPr>
              <a:t>l</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/nl</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 n</a:t>
            </a:r>
            <a:r>
              <a:rPr lang="en-US" sz="3200" i="1" baseline="30000" dirty="0">
                <a:latin typeface="Times New Roman" panose="02020603050405020304" pitchFamily="18" charset="0"/>
                <a:cs typeface="Times New Roman" panose="02020603050405020304" pitchFamily="18" charset="0"/>
              </a:rPr>
              <a:t>1/5</a:t>
            </a:r>
            <a:endParaRPr lang="en-US" sz="3200" i="1" dirty="0">
              <a:latin typeface="Times New Roman" panose="02020603050405020304" pitchFamily="18" charset="0"/>
              <a:cs typeface="Times New Roman" panose="02020603050405020304" pitchFamily="18" charset="0"/>
            </a:endParaRPr>
          </a:p>
          <a:p>
            <a:r>
              <a:rPr lang="en-US" sz="3200" b="1" i="1" dirty="0" err="1">
                <a:latin typeface="Times New Roman" panose="02020603050405020304" pitchFamily="18" charset="0"/>
                <a:cs typeface="Times New Roman" panose="02020603050405020304" pitchFamily="18" charset="0"/>
              </a:rPr>
              <a:t>Grosberg</a:t>
            </a:r>
            <a:r>
              <a:rPr lang="en-US" sz="3200" i="1" dirty="0">
                <a:latin typeface="Times New Roman" panose="02020603050405020304" pitchFamily="18" charset="0"/>
                <a:cs typeface="Times New Roman" panose="02020603050405020304" pitchFamily="18" charset="0"/>
              </a:rPr>
              <a:t> </a:t>
            </a:r>
          </a:p>
          <a:p>
            <a:r>
              <a:rPr lang="en-US" sz="3200" i="1" dirty="0">
                <a:latin typeface="Symbol" pitchFamily="2" charset="2"/>
                <a:cs typeface="Times New Roman" panose="02020603050405020304" pitchFamily="18" charset="0"/>
              </a:rPr>
              <a:t>a</a:t>
            </a:r>
            <a:r>
              <a:rPr lang="en-US" sz="3200" i="1" baseline="30000" dirty="0">
                <a:latin typeface="Symbol" pitchFamily="2" charset="2"/>
                <a:cs typeface="Times New Roman" panose="02020603050405020304" pitchFamily="18" charset="0"/>
              </a:rPr>
              <a:t>2</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a:t>
            </a:r>
            <a:r>
              <a:rPr lang="en-US" sz="3200" i="1" dirty="0">
                <a:latin typeface="Symbol" pitchFamily="2" charset="2"/>
                <a:cs typeface="Times New Roman" panose="02020603050405020304" pitchFamily="18" charset="0"/>
              </a:rPr>
              <a:t>a </a:t>
            </a:r>
            <a:r>
              <a:rPr lang="en-US" sz="3200" i="1" dirty="0">
                <a:latin typeface="Times New Roman" panose="02020603050405020304" pitchFamily="18" charset="0"/>
                <a:cs typeface="Times New Roman" panose="02020603050405020304" pitchFamily="18" charset="0"/>
              </a:rPr>
              <a:t>~ n</a:t>
            </a:r>
            <a:r>
              <a:rPr lang="en-US" sz="3200" i="1" baseline="30000" dirty="0">
                <a:latin typeface="Times New Roman" panose="02020603050405020304" pitchFamily="18" charset="0"/>
                <a:cs typeface="Times New Roman" panose="02020603050405020304" pitchFamily="18" charset="0"/>
              </a:rPr>
              <a:t>1/10</a:t>
            </a:r>
            <a:endParaRPr lang="en-US" sz="32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C3EE0A0-6ECB-5376-CFF1-EF0E5D648FFB}"/>
              </a:ext>
            </a:extLst>
          </p:cNvPr>
          <p:cNvSpPr txBox="1"/>
          <p:nvPr/>
        </p:nvSpPr>
        <p:spPr>
          <a:xfrm>
            <a:off x="6091909" y="774773"/>
            <a:ext cx="1354858" cy="461665"/>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Page 167</a:t>
            </a:r>
          </a:p>
        </p:txBody>
      </p:sp>
    </p:spTree>
    <p:extLst>
      <p:ext uri="{BB962C8B-B14F-4D97-AF65-F5344CB8AC3E}">
        <p14:creationId xmlns:p14="http://schemas.microsoft.com/office/powerpoint/2010/main" val="8461982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42</a:t>
            </a:fld>
            <a:endParaRPr lang="en-US"/>
          </a:p>
        </p:txBody>
      </p:sp>
      <p:sp>
        <p:nvSpPr>
          <p:cNvPr id="558082" name="TextBox 1"/>
          <p:cNvSpPr txBox="1">
            <a:spLocks noChangeArrowheads="1"/>
          </p:cNvSpPr>
          <p:nvPr/>
        </p:nvSpPr>
        <p:spPr bwMode="auto">
          <a:xfrm>
            <a:off x="558800" y="685800"/>
            <a:ext cx="1215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82588" y="2590800"/>
            <a:ext cx="2060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Grosberg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558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558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5808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pic>
        <p:nvPicPr>
          <p:cNvPr id="2" name="Picture 1">
            <a:extLst>
              <a:ext uri="{FF2B5EF4-FFF2-40B4-BE49-F238E27FC236}">
                <a16:creationId xmlns:a16="http://schemas.microsoft.com/office/drawing/2014/main" id="{78F5DA45-50C3-E34C-82E4-CCCA73D2EDE6}"/>
              </a:ext>
            </a:extLst>
          </p:cNvPr>
          <p:cNvPicPr>
            <a:picLocks noChangeAspect="1"/>
          </p:cNvPicPr>
          <p:nvPr/>
        </p:nvPicPr>
        <p:blipFill>
          <a:blip r:embed="rId8"/>
          <a:stretch>
            <a:fillRect/>
          </a:stretch>
        </p:blipFill>
        <p:spPr>
          <a:xfrm>
            <a:off x="2654300" y="844550"/>
            <a:ext cx="7696200" cy="8064500"/>
          </a:xfrm>
          <a:prstGeom prst="rect">
            <a:avLst/>
          </a:prstGeom>
        </p:spPr>
      </p:pic>
    </p:spTree>
    <p:extLst>
      <p:ext uri="{BB962C8B-B14F-4D97-AF65-F5344CB8AC3E}">
        <p14:creationId xmlns:p14="http://schemas.microsoft.com/office/powerpoint/2010/main" val="22552980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446D7-A750-D572-39E9-0B027132CA02}"/>
              </a:ext>
            </a:extLst>
          </p:cNvPr>
          <p:cNvPicPr>
            <a:picLocks noChangeAspect="1"/>
          </p:cNvPicPr>
          <p:nvPr/>
        </p:nvPicPr>
        <p:blipFill>
          <a:blip r:embed="rId2"/>
          <a:stretch>
            <a:fillRect/>
          </a:stretch>
        </p:blipFill>
        <p:spPr>
          <a:xfrm>
            <a:off x="2781300" y="1206500"/>
            <a:ext cx="7442200" cy="7353300"/>
          </a:xfrm>
          <a:prstGeom prst="rect">
            <a:avLst/>
          </a:prstGeom>
        </p:spPr>
      </p:pic>
    </p:spTree>
    <p:extLst>
      <p:ext uri="{BB962C8B-B14F-4D97-AF65-F5344CB8AC3E}">
        <p14:creationId xmlns:p14="http://schemas.microsoft.com/office/powerpoint/2010/main" val="1225235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61B05-5E20-0CB1-A9A3-C328934D0C28}"/>
              </a:ext>
            </a:extLst>
          </p:cNvPr>
          <p:cNvPicPr>
            <a:picLocks noChangeAspect="1"/>
          </p:cNvPicPr>
          <p:nvPr/>
        </p:nvPicPr>
        <p:blipFill>
          <a:blip r:embed="rId2"/>
          <a:stretch>
            <a:fillRect/>
          </a:stretch>
        </p:blipFill>
        <p:spPr>
          <a:xfrm>
            <a:off x="2730500" y="3136900"/>
            <a:ext cx="7543800" cy="3479800"/>
          </a:xfrm>
          <a:prstGeom prst="rect">
            <a:avLst/>
          </a:prstGeom>
        </p:spPr>
      </p:pic>
    </p:spTree>
    <p:extLst>
      <p:ext uri="{BB962C8B-B14F-4D97-AF65-F5344CB8AC3E}">
        <p14:creationId xmlns:p14="http://schemas.microsoft.com/office/powerpoint/2010/main" val="16097265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6AE82-A571-A6C5-DE26-F3EEE858B89D}"/>
              </a:ext>
            </a:extLst>
          </p:cNvPr>
          <p:cNvPicPr>
            <a:picLocks noChangeAspect="1"/>
          </p:cNvPicPr>
          <p:nvPr/>
        </p:nvPicPr>
        <p:blipFill>
          <a:blip r:embed="rId2"/>
          <a:stretch>
            <a:fillRect/>
          </a:stretch>
        </p:blipFill>
        <p:spPr>
          <a:xfrm>
            <a:off x="2844800" y="2794000"/>
            <a:ext cx="7315200" cy="4165600"/>
          </a:xfrm>
          <a:prstGeom prst="rect">
            <a:avLst/>
          </a:prstGeom>
        </p:spPr>
      </p:pic>
    </p:spTree>
    <p:extLst>
      <p:ext uri="{BB962C8B-B14F-4D97-AF65-F5344CB8AC3E}">
        <p14:creationId xmlns:p14="http://schemas.microsoft.com/office/powerpoint/2010/main" val="40173171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8FE636-CE86-EA6B-536B-6225AB30BD9C}"/>
              </a:ext>
            </a:extLst>
          </p:cNvPr>
          <p:cNvSpPr>
            <a:spLocks noGrp="1"/>
          </p:cNvSpPr>
          <p:nvPr>
            <p:ph type="sldNum" sz="quarter" idx="10"/>
          </p:nvPr>
        </p:nvSpPr>
        <p:spPr/>
        <p:txBody>
          <a:bodyPr/>
          <a:lstStyle/>
          <a:p>
            <a:pPr>
              <a:defRPr/>
            </a:pPr>
            <a:fld id="{727E6EF5-C16A-D644-8A4D-CAFBAC0648D4}" type="slidenum">
              <a:rPr lang="en-US" smtClean="0"/>
              <a:pPr>
                <a:defRPr/>
              </a:pPr>
              <a:t>46</a:t>
            </a:fld>
            <a:endParaRPr lang="en-US"/>
          </a:p>
        </p:txBody>
      </p:sp>
      <p:sp>
        <p:nvSpPr>
          <p:cNvPr id="5" name="TextBox 4">
            <a:extLst>
              <a:ext uri="{FF2B5EF4-FFF2-40B4-BE49-F238E27FC236}">
                <a16:creationId xmlns:a16="http://schemas.microsoft.com/office/drawing/2014/main" id="{596A9A92-7E24-1D09-6C53-2D817890DA4A}"/>
              </a:ext>
            </a:extLst>
          </p:cNvPr>
          <p:cNvSpPr txBox="1"/>
          <p:nvPr/>
        </p:nvSpPr>
        <p:spPr>
          <a:xfrm>
            <a:off x="1778000" y="3048000"/>
            <a:ext cx="10363200" cy="3785652"/>
          </a:xfrm>
          <a:prstGeom prst="rect">
            <a:avLst/>
          </a:prstGeom>
          <a:noFill/>
        </p:spPr>
        <p:txBody>
          <a:bodyPr wrap="square" rtlCol="0">
            <a:spAutoFit/>
          </a:bodyPr>
          <a:lstStyle/>
          <a:p>
            <a:pPr algn="l"/>
            <a:r>
              <a:rPr lang="en-US" dirty="0"/>
              <a:t>Flory-</a:t>
            </a:r>
            <a:r>
              <a:rPr lang="en-US" dirty="0" err="1"/>
              <a:t>Krigbaum</a:t>
            </a:r>
            <a:r>
              <a:rPr lang="en-US" dirty="0"/>
              <a:t> couldn’t integrate R</a:t>
            </a:r>
            <a:r>
              <a:rPr lang="en-US" baseline="30000" dirty="0"/>
              <a:t>2</a:t>
            </a:r>
            <a:r>
              <a:rPr lang="en-US" dirty="0"/>
              <a:t> P(R) so they took the derivative and found the maximum probability for R</a:t>
            </a:r>
            <a:r>
              <a:rPr lang="en-US" baseline="30000" dirty="0"/>
              <a:t>2</a:t>
            </a:r>
            <a:r>
              <a:rPr lang="en-US" dirty="0"/>
              <a:t> P(R).</a:t>
            </a:r>
          </a:p>
          <a:p>
            <a:pPr algn="l"/>
            <a:endParaRPr lang="en-US" dirty="0"/>
          </a:p>
          <a:p>
            <a:pPr algn="l"/>
            <a:r>
              <a:rPr lang="en-US" dirty="0" err="1"/>
              <a:t>Grosberg</a:t>
            </a:r>
            <a:r>
              <a:rPr lang="en-US" dirty="0"/>
              <a:t> takes a different approach that leads to the same answer.</a:t>
            </a:r>
          </a:p>
          <a:p>
            <a:pPr algn="l"/>
            <a:endParaRPr lang="en-US" dirty="0"/>
          </a:p>
          <a:p>
            <a:pPr algn="l"/>
            <a:r>
              <a:rPr lang="en-US" dirty="0"/>
              <a:t>Write the single chain free energy in terms of the coil expansion factor, </a:t>
            </a:r>
            <a:r>
              <a:rPr lang="en-US" i="1" dirty="0">
                <a:latin typeface="Symbol" pitchFamily="2" charset="2"/>
              </a:rPr>
              <a:t>a</a:t>
            </a:r>
            <a:r>
              <a:rPr lang="en-US" dirty="0"/>
              <a:t>, then find the minimum free energy by taking the derivative in </a:t>
            </a:r>
            <a:r>
              <a:rPr lang="en-US" i="1" dirty="0">
                <a:latin typeface="Symbol" pitchFamily="2" charset="2"/>
              </a:rPr>
              <a:t>a</a:t>
            </a:r>
            <a:r>
              <a:rPr lang="en-US" dirty="0"/>
              <a:t> of the free energy and setting it to 0 to find the equilibrium </a:t>
            </a:r>
            <a:r>
              <a:rPr lang="en-US" i="1" dirty="0">
                <a:latin typeface="Symbol" pitchFamily="2" charset="2"/>
              </a:rPr>
              <a:t>a</a:t>
            </a:r>
            <a:r>
              <a:rPr lang="en-US" dirty="0"/>
              <a:t>*</a:t>
            </a:r>
          </a:p>
          <a:p>
            <a:pPr algn="l"/>
            <a:endParaRPr lang="en-US" dirty="0"/>
          </a:p>
          <a:p>
            <a:pPr algn="l"/>
            <a:endParaRPr lang="en-US" dirty="0"/>
          </a:p>
        </p:txBody>
      </p:sp>
    </p:spTree>
    <p:extLst>
      <p:ext uri="{BB962C8B-B14F-4D97-AF65-F5344CB8AC3E}">
        <p14:creationId xmlns:p14="http://schemas.microsoft.com/office/powerpoint/2010/main" val="22317551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779D65B-D752-614F-B258-3B47CB45EAE5}" type="slidenum">
              <a:rPr lang="en-US" smtClean="0"/>
              <a:pPr>
                <a:defRPr/>
              </a:pPr>
              <a:t>47</a:t>
            </a:fld>
            <a:endParaRPr lang="en-US"/>
          </a:p>
        </p:txBody>
      </p:sp>
      <p:pic>
        <p:nvPicPr>
          <p:cNvPr id="559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762000"/>
            <a:ext cx="90678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59107" name="Object 5"/>
          <p:cNvGraphicFramePr>
            <a:graphicFrameLocks noChangeAspect="1"/>
          </p:cNvGraphicFramePr>
          <p:nvPr>
            <p:extLst>
              <p:ext uri="{D42A27DB-BD31-4B8C-83A1-F6EECF244321}">
                <p14:modId xmlns:p14="http://schemas.microsoft.com/office/powerpoint/2010/main" val="2801320304"/>
              </p:ext>
            </p:extLst>
          </p:nvPr>
        </p:nvGraphicFramePr>
        <p:xfrm>
          <a:off x="3378200" y="8001000"/>
          <a:ext cx="5373688" cy="762000"/>
        </p:xfrm>
        <a:graphic>
          <a:graphicData uri="http://schemas.openxmlformats.org/presentationml/2006/ole">
            <mc:AlternateContent xmlns:mc="http://schemas.openxmlformats.org/markup-compatibility/2006">
              <mc:Choice xmlns:v="urn:schemas-microsoft-com:vml" Requires="v">
                <p:oleObj name="Equation" r:id="rId3" imgW="1701800" imgH="241300" progId="Equation.3">
                  <p:embed/>
                </p:oleObj>
              </mc:Choice>
              <mc:Fallback>
                <p:oleObj name="Equation" r:id="rId3" imgW="1701800" imgH="241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8001000"/>
                        <a:ext cx="53736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A602331D-EE1C-3445-B661-C71555BC760D}"/>
              </a:ext>
            </a:extLst>
          </p:cNvPr>
          <p:cNvPicPr>
            <a:picLocks noChangeAspect="1"/>
          </p:cNvPicPr>
          <p:nvPr/>
        </p:nvPicPr>
        <p:blipFill>
          <a:blip r:embed="rId5"/>
          <a:stretch>
            <a:fillRect/>
          </a:stretch>
        </p:blipFill>
        <p:spPr>
          <a:xfrm>
            <a:off x="9591951" y="4787860"/>
            <a:ext cx="2247900" cy="787400"/>
          </a:xfrm>
          <a:prstGeom prst="rect">
            <a:avLst/>
          </a:prstGeom>
        </p:spPr>
      </p:pic>
      <p:pic>
        <p:nvPicPr>
          <p:cNvPr id="7" name="Picture 6">
            <a:extLst>
              <a:ext uri="{FF2B5EF4-FFF2-40B4-BE49-F238E27FC236}">
                <a16:creationId xmlns:a16="http://schemas.microsoft.com/office/drawing/2014/main" id="{BEF670B1-6B23-9C48-A87F-CF2C97D4C096}"/>
              </a:ext>
            </a:extLst>
          </p:cNvPr>
          <p:cNvPicPr>
            <a:picLocks noChangeAspect="1"/>
          </p:cNvPicPr>
          <p:nvPr/>
        </p:nvPicPr>
        <p:blipFill>
          <a:blip r:embed="rId6"/>
          <a:stretch>
            <a:fillRect/>
          </a:stretch>
        </p:blipFill>
        <p:spPr>
          <a:xfrm>
            <a:off x="8214939" y="3084512"/>
            <a:ext cx="4749800" cy="685800"/>
          </a:xfrm>
          <a:prstGeom prst="rect">
            <a:avLst/>
          </a:prstGeom>
        </p:spPr>
      </p:pic>
      <p:sp>
        <p:nvSpPr>
          <p:cNvPr id="8" name="Rectangle 7">
            <a:extLst>
              <a:ext uri="{FF2B5EF4-FFF2-40B4-BE49-F238E27FC236}">
                <a16:creationId xmlns:a16="http://schemas.microsoft.com/office/drawing/2014/main" id="{28665135-9CAB-1840-8C11-882914AB72DE}"/>
              </a:ext>
            </a:extLst>
          </p:cNvPr>
          <p:cNvSpPr/>
          <p:nvPr/>
        </p:nvSpPr>
        <p:spPr bwMode="auto">
          <a:xfrm>
            <a:off x="10253646" y="2895600"/>
            <a:ext cx="364326" cy="457200"/>
          </a:xfrm>
          <a:prstGeom prst="rect">
            <a:avLst/>
          </a:prstGeom>
          <a:solidFill>
            <a:schemeClr val="bg1"/>
          </a:solidFill>
          <a:ln>
            <a:solidFill>
              <a:schemeClr val="bg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solidFill>
                  <a:schemeClr val="bg1"/>
                </a:solidFill>
              </a:ln>
              <a:solidFill>
                <a:schemeClr val="bg1"/>
              </a:solidFill>
              <a:effectLst/>
              <a:latin typeface="Gill Sans" charset="0"/>
              <a:ea typeface="Heiti SC Light" charset="0"/>
              <a:cs typeface="Heiti SC Light" charset="0"/>
              <a:sym typeface="Gill Sans" charset="0"/>
            </a:endParaRPr>
          </a:p>
        </p:txBody>
      </p:sp>
      <p:pic>
        <p:nvPicPr>
          <p:cNvPr id="11" name="Picture 10">
            <a:extLst>
              <a:ext uri="{FF2B5EF4-FFF2-40B4-BE49-F238E27FC236}">
                <a16:creationId xmlns:a16="http://schemas.microsoft.com/office/drawing/2014/main" id="{51B37331-4388-2D49-9920-7C34F50BF6DE}"/>
              </a:ext>
            </a:extLst>
          </p:cNvPr>
          <p:cNvPicPr>
            <a:picLocks noChangeAspect="1"/>
          </p:cNvPicPr>
          <p:nvPr/>
        </p:nvPicPr>
        <p:blipFill>
          <a:blip r:embed="rId7"/>
          <a:stretch>
            <a:fillRect/>
          </a:stretch>
        </p:blipFill>
        <p:spPr>
          <a:xfrm>
            <a:off x="10751102" y="2393930"/>
            <a:ext cx="1930400" cy="762000"/>
          </a:xfrm>
          <a:prstGeom prst="rect">
            <a:avLst/>
          </a:prstGeom>
        </p:spPr>
      </p:pic>
      <p:sp>
        <p:nvSpPr>
          <p:cNvPr id="12" name="TextBox 11">
            <a:extLst>
              <a:ext uri="{FF2B5EF4-FFF2-40B4-BE49-F238E27FC236}">
                <a16:creationId xmlns:a16="http://schemas.microsoft.com/office/drawing/2014/main" id="{63D1BBDE-83DE-EF4B-8F17-F8DE9EDFA8BA}"/>
              </a:ext>
            </a:extLst>
          </p:cNvPr>
          <p:cNvSpPr txBox="1"/>
          <p:nvPr/>
        </p:nvSpPr>
        <p:spPr>
          <a:xfrm>
            <a:off x="8717485" y="2459335"/>
            <a:ext cx="1946303"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a:t>
            </a:r>
          </a:p>
        </p:txBody>
      </p:sp>
      <p:sp>
        <p:nvSpPr>
          <p:cNvPr id="9" name="TextBox 8">
            <a:extLst>
              <a:ext uri="{FF2B5EF4-FFF2-40B4-BE49-F238E27FC236}">
                <a16:creationId xmlns:a16="http://schemas.microsoft.com/office/drawing/2014/main" id="{7BC8C71E-2FD0-CE41-8FAB-14C280AF3F3A}"/>
              </a:ext>
            </a:extLst>
          </p:cNvPr>
          <p:cNvSpPr txBox="1"/>
          <p:nvPr/>
        </p:nvSpPr>
        <p:spPr>
          <a:xfrm>
            <a:off x="5690867" y="6705600"/>
            <a:ext cx="1838966" cy="461665"/>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)/d</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0</a:t>
            </a:r>
          </a:p>
        </p:txBody>
      </p:sp>
      <p:pic>
        <p:nvPicPr>
          <p:cNvPr id="3" name="Picture 2">
            <a:extLst>
              <a:ext uri="{FF2B5EF4-FFF2-40B4-BE49-F238E27FC236}">
                <a16:creationId xmlns:a16="http://schemas.microsoft.com/office/drawing/2014/main" id="{1AE27676-FC8A-39D9-1C02-0C8958EC3520}"/>
              </a:ext>
            </a:extLst>
          </p:cNvPr>
          <p:cNvPicPr>
            <a:picLocks noChangeAspect="1"/>
          </p:cNvPicPr>
          <p:nvPr/>
        </p:nvPicPr>
        <p:blipFill>
          <a:blip r:embed="rId8"/>
          <a:stretch>
            <a:fillRect/>
          </a:stretch>
        </p:blipFill>
        <p:spPr>
          <a:xfrm>
            <a:off x="8863563" y="4286582"/>
            <a:ext cx="3600450" cy="400050"/>
          </a:xfrm>
          <a:prstGeom prst="rect">
            <a:avLst/>
          </a:prstGeom>
        </p:spPr>
      </p:pic>
      <p:sp>
        <p:nvSpPr>
          <p:cNvPr id="6" name="TextBox 5">
            <a:extLst>
              <a:ext uri="{FF2B5EF4-FFF2-40B4-BE49-F238E27FC236}">
                <a16:creationId xmlns:a16="http://schemas.microsoft.com/office/drawing/2014/main" id="{EF8CE62B-4A5F-31B0-3C9D-A3C2C680CA1E}"/>
              </a:ext>
            </a:extLst>
          </p:cNvPr>
          <p:cNvSpPr txBox="1"/>
          <p:nvPr/>
        </p:nvSpPr>
        <p:spPr>
          <a:xfrm>
            <a:off x="9591951" y="7758112"/>
            <a:ext cx="267916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an exact solution by </a:t>
            </a:r>
            <a:r>
              <a:rPr lang="en-US" dirty="0" err="1">
                <a:latin typeface="Times New Roman" panose="02020603050405020304" pitchFamily="18" charset="0"/>
                <a:cs typeface="Times New Roman" panose="02020603050405020304" pitchFamily="18" charset="0"/>
              </a:rPr>
              <a:t>Grosberg’s</a:t>
            </a:r>
            <a:r>
              <a:rPr lang="en-US" dirty="0">
                <a:latin typeface="Times New Roman" panose="02020603050405020304" pitchFamily="18" charset="0"/>
                <a:cs typeface="Times New Roman" panose="02020603050405020304" pitchFamily="18" charset="0"/>
              </a:rPr>
              <a:t> method</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48</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254000" y="1295400"/>
            <a:ext cx="12573000" cy="8217634"/>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c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Van der Waals Equation with repulsive ternary interactions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c</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an immiscible system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negative or very small (low temperature)</a:t>
            </a:r>
          </a:p>
          <a:p>
            <a:pPr algn="l"/>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positive leading to a discrete phase transition or negative leading to a continuous transition</a:t>
            </a:r>
          </a:p>
          <a:p>
            <a:pPr algn="l"/>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976B4C5-C5FB-61B5-79C8-A24C9CC57A5C}"/>
              </a:ext>
            </a:extLst>
          </p:cNvPr>
          <p:cNvSpPr/>
          <p:nvPr/>
        </p:nvSpPr>
        <p:spPr bwMode="auto">
          <a:xfrm>
            <a:off x="886460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Oval 3">
            <a:extLst>
              <a:ext uri="{FF2B5EF4-FFF2-40B4-BE49-F238E27FC236}">
                <a16:creationId xmlns:a16="http://schemas.microsoft.com/office/drawing/2014/main" id="{8D1DA645-BCED-0811-F89E-977961C118E2}"/>
              </a:ext>
            </a:extLst>
          </p:cNvPr>
          <p:cNvSpPr/>
          <p:nvPr/>
        </p:nvSpPr>
        <p:spPr bwMode="auto">
          <a:xfrm>
            <a:off x="9945370" y="381508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5" name="Oval 4">
            <a:extLst>
              <a:ext uri="{FF2B5EF4-FFF2-40B4-BE49-F238E27FC236}">
                <a16:creationId xmlns:a16="http://schemas.microsoft.com/office/drawing/2014/main" id="{E76A9BE5-F55D-0C37-5C5A-8529458A9735}"/>
              </a:ext>
            </a:extLst>
          </p:cNvPr>
          <p:cNvSpPr/>
          <p:nvPr/>
        </p:nvSpPr>
        <p:spPr bwMode="auto">
          <a:xfrm>
            <a:off x="1097915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cxnSp>
        <p:nvCxnSpPr>
          <p:cNvPr id="8" name="Straight Arrow Connector 7">
            <a:extLst>
              <a:ext uri="{FF2B5EF4-FFF2-40B4-BE49-F238E27FC236}">
                <a16:creationId xmlns:a16="http://schemas.microsoft.com/office/drawing/2014/main" id="{754CB071-866B-C349-B501-0F4882530674}"/>
              </a:ext>
            </a:extLst>
          </p:cNvPr>
          <p:cNvCxnSpPr>
            <a:cxnSpLocks/>
          </p:cNvCxnSpPr>
          <p:nvPr/>
        </p:nvCxnSpPr>
        <p:spPr bwMode="auto">
          <a:xfrm>
            <a:off x="9245600" y="4000500"/>
            <a:ext cx="271780" cy="0"/>
          </a:xfrm>
          <a:prstGeom prst="straightConnector1">
            <a:avLst/>
          </a:prstGeom>
          <a:blipFill dpi="0" rotWithShape="0">
            <a:blip r:embed="rId2"/>
            <a:srcRect/>
            <a:tile tx="0" ty="0" sx="100000" sy="100000" flip="none" algn="tl"/>
          </a:blip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4C68A6E8-0B8C-945E-181D-1193E27FD175}"/>
              </a:ext>
            </a:extLst>
          </p:cNvPr>
          <p:cNvCxnSpPr>
            <a:cxnSpLocks/>
          </p:cNvCxnSpPr>
          <p:nvPr/>
        </p:nvCxnSpPr>
        <p:spPr bwMode="auto">
          <a:xfrm>
            <a:off x="10326370" y="4000500"/>
            <a:ext cx="271780" cy="0"/>
          </a:xfrm>
          <a:prstGeom prst="straightConnector1">
            <a:avLst/>
          </a:prstGeom>
          <a:blipFill dpi="0" rotWithShape="0">
            <a:blip r:embed="rId2"/>
            <a:srcRect/>
            <a:tile tx="0" ty="0" sx="100000" sy="100000" flip="none" algn="tl"/>
          </a:blipFill>
          <a:ln>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51D2B99-47E2-DDCE-A67E-2E06FCC9080C}"/>
              </a:ext>
            </a:extLst>
          </p:cNvPr>
          <p:cNvCxnSpPr>
            <a:cxnSpLocks/>
          </p:cNvCxnSpPr>
          <p:nvPr/>
        </p:nvCxnSpPr>
        <p:spPr bwMode="auto">
          <a:xfrm>
            <a:off x="9673590" y="3997960"/>
            <a:ext cx="271780" cy="0"/>
          </a:xfrm>
          <a:prstGeom prst="straightConnector1">
            <a:avLst/>
          </a:prstGeom>
          <a:blipFill dpi="0" rotWithShape="0">
            <a:blip r:embed="rId2"/>
            <a:srcRect/>
            <a:tile tx="0" ty="0" sx="100000" sy="100000" flip="none" algn="tl"/>
          </a:blipFill>
          <a:ln>
            <a:solidFill>
              <a:schemeClr val="tx1"/>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C87391A8-F668-F4BC-44A7-D0F326FB4CAF}"/>
              </a:ext>
            </a:extLst>
          </p:cNvPr>
          <p:cNvCxnSpPr>
            <a:cxnSpLocks/>
          </p:cNvCxnSpPr>
          <p:nvPr/>
        </p:nvCxnSpPr>
        <p:spPr bwMode="auto">
          <a:xfrm>
            <a:off x="10707370" y="3997960"/>
            <a:ext cx="271780" cy="0"/>
          </a:xfrm>
          <a:prstGeom prst="straightConnector1">
            <a:avLst/>
          </a:prstGeom>
          <a:blipFill dpi="0" rotWithShape="0">
            <a:blip r:embed="rId2"/>
            <a:srcRect/>
            <a:tile tx="0" ty="0" sx="100000" sy="100000" flip="none" algn="tl"/>
          </a:blipFill>
          <a:ln>
            <a:solidFill>
              <a:srgbClr val="FF0000"/>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6E5BC7DB-9401-7D2A-F4E0-B48E1DEDFFB2}"/>
              </a:ext>
            </a:extLst>
          </p:cNvPr>
          <p:cNvSpPr txBox="1"/>
          <p:nvPr/>
        </p:nvSpPr>
        <p:spPr>
          <a:xfrm>
            <a:off x="9979660" y="4250789"/>
            <a:ext cx="1689886"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rPr>
              <a:t>Red</a:t>
            </a:r>
            <a:r>
              <a:rPr lang="en-US" sz="1200" dirty="0">
                <a:latin typeface="Times New Roman" panose="02020603050405020304" pitchFamily="18" charset="0"/>
              </a:rPr>
              <a:t> detracts from Black</a:t>
            </a:r>
          </a:p>
        </p:txBody>
      </p:sp>
    </p:spTree>
    <p:extLst>
      <p:ext uri="{BB962C8B-B14F-4D97-AF65-F5344CB8AC3E}">
        <p14:creationId xmlns:p14="http://schemas.microsoft.com/office/powerpoint/2010/main" val="40283850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801B891-9BF7-C54D-AD09-5DA9D48FEE7F}" type="slidenum">
              <a:rPr lang="en-US" smtClean="0"/>
              <a:pPr>
                <a:defRPr/>
              </a:pPr>
              <a:t>49</a:t>
            </a:fld>
            <a:endParaRPr lang="en-US"/>
          </a:p>
        </p:txBody>
      </p:sp>
      <p:pic>
        <p:nvPicPr>
          <p:cNvPr id="5601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512887"/>
            <a:ext cx="10142538"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0131" name="TextBox 2"/>
          <p:cNvSpPr txBox="1">
            <a:spLocks noChangeArrowheads="1"/>
          </p:cNvSpPr>
          <p:nvPr/>
        </p:nvSpPr>
        <p:spPr bwMode="auto">
          <a:xfrm>
            <a:off x="666750" y="4514969"/>
            <a:ext cx="118872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B changes sign, positive for miscible, negative for phase separation below the Boyle 	temperature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/T so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(or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negative for miscibility/repulsive pp)</a:t>
            </a:r>
          </a:p>
          <a:p>
            <a:pPr algn="l" eaLnBrk="1" hangingPunct="1"/>
            <a:r>
              <a:rPr lang="en-US" dirty="0">
                <a:latin typeface="Times New Roman" panose="02020603050405020304" pitchFamily="18" charset="0"/>
                <a:cs typeface="Times New Roman" panose="02020603050405020304" pitchFamily="18" charset="0"/>
              </a:rPr>
              <a:t>C is always positive, i.e., favors coil expansion.</a:t>
            </a:r>
          </a:p>
          <a:p>
            <a:pPr algn="l" eaLnBrk="1" hangingPunct="1"/>
            <a:r>
              <a:rPr lang="en-US" dirty="0">
                <a:latin typeface="Times New Roman" panose="02020603050405020304" pitchFamily="18" charset="0"/>
                <a:cs typeface="Times New Roman" panose="02020603050405020304" pitchFamily="18" charset="0"/>
              </a:rPr>
              <a:t>C is important below the theta temperature to model the coil to globule transition at high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monomer density</a:t>
            </a:r>
          </a:p>
          <a:p>
            <a:pPr algn="l" eaLnBrk="1" hangingPunct="1"/>
            <a:r>
              <a:rPr lang="en-US" dirty="0">
                <a:latin typeface="Times New Roman" panose="02020603050405020304" pitchFamily="18" charset="0"/>
                <a:cs typeface="Times New Roman" panose="02020603050405020304" pitchFamily="18" charset="0"/>
              </a:rPr>
              <a:t>For simplicity we ignore higher order terms because C is enough to give the gross features</a:t>
            </a:r>
          </a:p>
          <a:p>
            <a:pPr algn="l" eaLnBrk="1" hangingPunct="1"/>
            <a:r>
              <a:rPr lang="en-US" dirty="0">
                <a:latin typeface="Times New Roman" panose="02020603050405020304" pitchFamily="18" charset="0"/>
                <a:cs typeface="Times New Roman" panose="02020603050405020304" pitchFamily="18" charset="0"/>
              </a:rPr>
              <a:t>	of this transition.  </a:t>
            </a:r>
          </a:p>
          <a:p>
            <a:pPr algn="l" eaLnBrk="1" hangingPunct="1"/>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eaLnBrk="1" hangingPunct="1"/>
            <a:r>
              <a:rPr lang="en-US" dirty="0">
                <a:latin typeface="Times New Roman" panose="02020603050405020304" pitchFamily="18" charset="0"/>
                <a:cs typeface="Times New Roman" panose="02020603050405020304" pitchFamily="18" charset="0"/>
              </a:rPr>
              <a:t>	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eaLnBrk="1" hangingPunct="1"/>
            <a:r>
              <a:rPr lang="en-US" dirty="0">
                <a:latin typeface="Times New Roman" panose="02020603050405020304" pitchFamily="18" charset="0"/>
                <a:cs typeface="Times New Roman" panose="02020603050405020304" pitchFamily="18" charset="0"/>
              </a:rPr>
              <a:t>First-order means that the first derivative of the free energy is not continuous, i.e., a jump in </a:t>
            </a:r>
          </a:p>
          <a:p>
            <a:pPr algn="l" eaLnBrk="1" hangingPunct="1"/>
            <a:r>
              <a:rPr lang="en-US" dirty="0">
                <a:latin typeface="Times New Roman" panose="02020603050405020304" pitchFamily="18" charset="0"/>
                <a:cs typeface="Times New Roman" panose="02020603050405020304" pitchFamily="18" charset="0"/>
              </a:rPr>
              <a:t>	free energy at a discrete transition temperature, such as a melting point, heat of melting.</a:t>
            </a:r>
          </a:p>
          <a:p>
            <a:pPr algn="l" eaLnBrk="1" hangingPunct="1"/>
            <a:r>
              <a:rPr lang="en-US" dirty="0">
                <a:latin typeface="Times New Roman" panose="02020603050405020304" pitchFamily="18" charset="0"/>
                <a:cs typeface="Times New Roman" panose="02020603050405020304" pitchFamily="18" charset="0"/>
              </a:rPr>
              <a:t>Second order, free energy, volume, entropy etc. are continuous through the transition, slope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changes in T (heat capacity, thermal expansion coefficient).</a:t>
            </a:r>
          </a:p>
        </p:txBody>
      </p:sp>
      <p:pic>
        <p:nvPicPr>
          <p:cNvPr id="2" name="Picture 1">
            <a:extLst>
              <a:ext uri="{FF2B5EF4-FFF2-40B4-BE49-F238E27FC236}">
                <a16:creationId xmlns:a16="http://schemas.microsoft.com/office/drawing/2014/main" id="{5C3942FB-93C7-FF45-BC94-5B045E744686}"/>
              </a:ext>
            </a:extLst>
          </p:cNvPr>
          <p:cNvPicPr>
            <a:picLocks noChangeAspect="1"/>
          </p:cNvPicPr>
          <p:nvPr/>
        </p:nvPicPr>
        <p:blipFill>
          <a:blip r:embed="rId3"/>
          <a:stretch>
            <a:fillRect/>
          </a:stretch>
        </p:blipFill>
        <p:spPr>
          <a:xfrm>
            <a:off x="3835400" y="228600"/>
            <a:ext cx="4279900" cy="876300"/>
          </a:xfrm>
          <a:prstGeom prst="rect">
            <a:avLst/>
          </a:prstGeom>
        </p:spPr>
      </p:pic>
      <p:pic>
        <p:nvPicPr>
          <p:cNvPr id="5" name="Picture 4">
            <a:extLst>
              <a:ext uri="{FF2B5EF4-FFF2-40B4-BE49-F238E27FC236}">
                <a16:creationId xmlns:a16="http://schemas.microsoft.com/office/drawing/2014/main" id="{7CF65856-40A2-0F42-8450-3365DE3D71EB}"/>
              </a:ext>
            </a:extLst>
          </p:cNvPr>
          <p:cNvPicPr>
            <a:picLocks noChangeAspect="1"/>
          </p:cNvPicPr>
          <p:nvPr/>
        </p:nvPicPr>
        <p:blipFill>
          <a:blip r:embed="rId4"/>
          <a:stretch>
            <a:fillRect/>
          </a:stretch>
        </p:blipFill>
        <p:spPr>
          <a:xfrm>
            <a:off x="9321799" y="762000"/>
            <a:ext cx="1770321" cy="939800"/>
          </a:xfrm>
          <a:prstGeom prst="rect">
            <a:avLst/>
          </a:prstGeom>
        </p:spPr>
      </p:pic>
      <p:sp>
        <p:nvSpPr>
          <p:cNvPr id="3" name="TextBox 2">
            <a:extLst>
              <a:ext uri="{FF2B5EF4-FFF2-40B4-BE49-F238E27FC236}">
                <a16:creationId xmlns:a16="http://schemas.microsoft.com/office/drawing/2014/main" id="{74321CB7-E2C7-8E41-80F5-3AE631E98778}"/>
              </a:ext>
            </a:extLst>
          </p:cNvPr>
          <p:cNvSpPr txBox="1"/>
          <p:nvPr/>
        </p:nvSpPr>
        <p:spPr>
          <a:xfrm flipH="1">
            <a:off x="11303000" y="2209800"/>
            <a:ext cx="1600201"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 z/R</a:t>
            </a:r>
            <a:r>
              <a:rPr lang="en-US" baseline="30000" dirty="0">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5</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254000" y="1295400"/>
            <a:ext cx="12573000" cy="8217634"/>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c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Van der Waals Equation with repulsive ternary interactions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c</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endParaRPr lang="en-US" baseline="30000"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an immiscible system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negative or very small (low temperature)</a:t>
            </a:r>
          </a:p>
          <a:p>
            <a:pPr algn="l"/>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positive leading to a discrete phase transition or negative leading to a continuous transition</a:t>
            </a:r>
          </a:p>
          <a:p>
            <a:pPr algn="l"/>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976B4C5-C5FB-61B5-79C8-A24C9CC57A5C}"/>
              </a:ext>
            </a:extLst>
          </p:cNvPr>
          <p:cNvSpPr/>
          <p:nvPr/>
        </p:nvSpPr>
        <p:spPr bwMode="auto">
          <a:xfrm>
            <a:off x="886460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Oval 3">
            <a:extLst>
              <a:ext uri="{FF2B5EF4-FFF2-40B4-BE49-F238E27FC236}">
                <a16:creationId xmlns:a16="http://schemas.microsoft.com/office/drawing/2014/main" id="{8D1DA645-BCED-0811-F89E-977961C118E2}"/>
              </a:ext>
            </a:extLst>
          </p:cNvPr>
          <p:cNvSpPr/>
          <p:nvPr/>
        </p:nvSpPr>
        <p:spPr bwMode="auto">
          <a:xfrm>
            <a:off x="9945370" y="381508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5" name="Oval 4">
            <a:extLst>
              <a:ext uri="{FF2B5EF4-FFF2-40B4-BE49-F238E27FC236}">
                <a16:creationId xmlns:a16="http://schemas.microsoft.com/office/drawing/2014/main" id="{E76A9BE5-F55D-0C37-5C5A-8529458A9735}"/>
              </a:ext>
            </a:extLst>
          </p:cNvPr>
          <p:cNvSpPr/>
          <p:nvPr/>
        </p:nvSpPr>
        <p:spPr bwMode="auto">
          <a:xfrm>
            <a:off x="10979150" y="3810000"/>
            <a:ext cx="381000" cy="381000"/>
          </a:xfrm>
          <a:prstGeom prst="ellipse">
            <a:avLst/>
          </a:prstGeom>
          <a:noFill/>
          <a:ln>
            <a:solidFill>
              <a:schemeClr val="tx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cxnSp>
        <p:nvCxnSpPr>
          <p:cNvPr id="8" name="Straight Arrow Connector 7">
            <a:extLst>
              <a:ext uri="{FF2B5EF4-FFF2-40B4-BE49-F238E27FC236}">
                <a16:creationId xmlns:a16="http://schemas.microsoft.com/office/drawing/2014/main" id="{754CB071-866B-C349-B501-0F4882530674}"/>
              </a:ext>
            </a:extLst>
          </p:cNvPr>
          <p:cNvCxnSpPr>
            <a:cxnSpLocks/>
          </p:cNvCxnSpPr>
          <p:nvPr/>
        </p:nvCxnSpPr>
        <p:spPr bwMode="auto">
          <a:xfrm>
            <a:off x="9245600" y="4000500"/>
            <a:ext cx="271780" cy="0"/>
          </a:xfrm>
          <a:prstGeom prst="straightConnector1">
            <a:avLst/>
          </a:prstGeom>
          <a:blipFill dpi="0" rotWithShape="0">
            <a:blip r:embed="rId2"/>
            <a:srcRect/>
            <a:tile tx="0" ty="0" sx="100000" sy="100000" flip="none" algn="tl"/>
          </a:blip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4C68A6E8-0B8C-945E-181D-1193E27FD175}"/>
              </a:ext>
            </a:extLst>
          </p:cNvPr>
          <p:cNvCxnSpPr>
            <a:cxnSpLocks/>
          </p:cNvCxnSpPr>
          <p:nvPr/>
        </p:nvCxnSpPr>
        <p:spPr bwMode="auto">
          <a:xfrm>
            <a:off x="10326370" y="4000500"/>
            <a:ext cx="271780" cy="0"/>
          </a:xfrm>
          <a:prstGeom prst="straightConnector1">
            <a:avLst/>
          </a:prstGeom>
          <a:blipFill dpi="0" rotWithShape="0">
            <a:blip r:embed="rId2"/>
            <a:srcRect/>
            <a:tile tx="0" ty="0" sx="100000" sy="100000" flip="none" algn="tl"/>
          </a:blipFill>
          <a:ln>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51D2B99-47E2-DDCE-A67E-2E06FCC9080C}"/>
              </a:ext>
            </a:extLst>
          </p:cNvPr>
          <p:cNvCxnSpPr>
            <a:cxnSpLocks/>
          </p:cNvCxnSpPr>
          <p:nvPr/>
        </p:nvCxnSpPr>
        <p:spPr bwMode="auto">
          <a:xfrm>
            <a:off x="9673590" y="3997960"/>
            <a:ext cx="271780" cy="0"/>
          </a:xfrm>
          <a:prstGeom prst="straightConnector1">
            <a:avLst/>
          </a:prstGeom>
          <a:blipFill dpi="0" rotWithShape="0">
            <a:blip r:embed="rId2"/>
            <a:srcRect/>
            <a:tile tx="0" ty="0" sx="100000" sy="100000" flip="none" algn="tl"/>
          </a:blipFill>
          <a:ln>
            <a:solidFill>
              <a:schemeClr val="tx1"/>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C87391A8-F668-F4BC-44A7-D0F326FB4CAF}"/>
              </a:ext>
            </a:extLst>
          </p:cNvPr>
          <p:cNvCxnSpPr>
            <a:cxnSpLocks/>
          </p:cNvCxnSpPr>
          <p:nvPr/>
        </p:nvCxnSpPr>
        <p:spPr bwMode="auto">
          <a:xfrm>
            <a:off x="10707370" y="3997960"/>
            <a:ext cx="271780" cy="0"/>
          </a:xfrm>
          <a:prstGeom prst="straightConnector1">
            <a:avLst/>
          </a:prstGeom>
          <a:blipFill dpi="0" rotWithShape="0">
            <a:blip r:embed="rId2"/>
            <a:srcRect/>
            <a:tile tx="0" ty="0" sx="100000" sy="100000" flip="none" algn="tl"/>
          </a:blipFill>
          <a:ln>
            <a:solidFill>
              <a:srgbClr val="FF0000"/>
            </a:solidFill>
            <a:headEnd type="triangle"/>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6E5BC7DB-9401-7D2A-F4E0-B48E1DEDFFB2}"/>
              </a:ext>
            </a:extLst>
          </p:cNvPr>
          <p:cNvSpPr txBox="1"/>
          <p:nvPr/>
        </p:nvSpPr>
        <p:spPr>
          <a:xfrm>
            <a:off x="9979660" y="4250789"/>
            <a:ext cx="1689886"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rPr>
              <a:t>Red</a:t>
            </a:r>
            <a:r>
              <a:rPr lang="en-US" sz="1200" dirty="0">
                <a:latin typeface="Times New Roman" panose="02020603050405020304" pitchFamily="18" charset="0"/>
              </a:rPr>
              <a:t> detracts from Black</a:t>
            </a:r>
          </a:p>
        </p:txBody>
      </p:sp>
    </p:spTree>
    <p:extLst>
      <p:ext uri="{BB962C8B-B14F-4D97-AF65-F5344CB8AC3E}">
        <p14:creationId xmlns:p14="http://schemas.microsoft.com/office/powerpoint/2010/main" val="216024737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B567426-D597-2240-B153-5E221CD6FEA8}" type="slidenum">
              <a:rPr lang="en-US" smtClean="0"/>
              <a:pPr>
                <a:defRPr/>
              </a:pPr>
              <a:t>50</a:t>
            </a:fld>
            <a:endParaRPr lang="en-US"/>
          </a:p>
        </p:txBody>
      </p:sp>
      <p:pic>
        <p:nvPicPr>
          <p:cNvPr id="561154" name="Picture 2"/>
          <p:cNvPicPr>
            <a:picLocks noChangeAspect="1"/>
          </p:cNvPicPr>
          <p:nvPr/>
        </p:nvPicPr>
        <p:blipFill rotWithShape="1">
          <a:blip r:embed="rId2">
            <a:extLst>
              <a:ext uri="{28A0092B-C50C-407E-A947-70E740481C1C}">
                <a14:useLocalDpi xmlns:a14="http://schemas.microsoft.com/office/drawing/2010/main" val="0"/>
              </a:ext>
            </a:extLst>
          </a:blip>
          <a:srcRect r="27723"/>
          <a:stretch/>
        </p:blipFill>
        <p:spPr bwMode="auto">
          <a:xfrm>
            <a:off x="558800" y="1496698"/>
            <a:ext cx="556260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55" name="TextBox 4"/>
          <p:cNvSpPr txBox="1">
            <a:spLocks noChangeArrowheads="1"/>
          </p:cNvSpPr>
          <p:nvPr/>
        </p:nvSpPr>
        <p:spPr bwMode="auto">
          <a:xfrm>
            <a:off x="3911600" y="609600"/>
            <a:ext cx="449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a:t>Blob model for coil collapse</a:t>
            </a:r>
          </a:p>
        </p:txBody>
      </p:sp>
      <p:graphicFrame>
        <p:nvGraphicFramePr>
          <p:cNvPr id="561157" name="Object 6"/>
          <p:cNvGraphicFramePr>
            <a:graphicFrameLocks noChangeAspect="1"/>
          </p:cNvGraphicFramePr>
          <p:nvPr>
            <p:extLst>
              <p:ext uri="{D42A27DB-BD31-4B8C-83A1-F6EECF244321}">
                <p14:modId xmlns:p14="http://schemas.microsoft.com/office/powerpoint/2010/main" val="3808787742"/>
              </p:ext>
            </p:extLst>
          </p:nvPr>
        </p:nvGraphicFramePr>
        <p:xfrm>
          <a:off x="10414990" y="3202126"/>
          <a:ext cx="1689100" cy="800100"/>
        </p:xfrm>
        <a:graphic>
          <a:graphicData uri="http://schemas.openxmlformats.org/presentationml/2006/ole">
            <mc:AlternateContent xmlns:mc="http://schemas.openxmlformats.org/markup-compatibility/2006">
              <mc:Choice xmlns:v="urn:schemas-microsoft-com:vml" Requires="v">
                <p:oleObj name="Equation" r:id="rId3" imgW="482600" imgH="228600" progId="Equation.3">
                  <p:embed/>
                </p:oleObj>
              </mc:Choice>
              <mc:Fallback>
                <p:oleObj name="Equation" r:id="rId3" imgW="482600" imgH="228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990" y="3202126"/>
                        <a:ext cx="1689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61158" name="TextBox 7"/>
          <p:cNvSpPr txBox="1">
            <a:spLocks noChangeArrowheads="1"/>
          </p:cNvSpPr>
          <p:nvPr/>
        </p:nvSpPr>
        <p:spPr bwMode="auto">
          <a:xfrm>
            <a:off x="10224642" y="1447800"/>
            <a:ext cx="206979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Gaussian</a:t>
            </a:r>
          </a:p>
          <a:p>
            <a:pPr eaLnBrk="1" hangingPunct="1"/>
            <a:r>
              <a:rPr lang="en-US" sz="3600" dirty="0">
                <a:latin typeface="Times New Roman" panose="02020603050405020304" pitchFamily="18" charset="0"/>
                <a:cs typeface="Times New Roman" panose="02020603050405020304" pitchFamily="18" charset="0"/>
              </a:rPr>
              <a:t>Scaling of</a:t>
            </a:r>
          </a:p>
          <a:p>
            <a:pPr eaLnBrk="1" hangingPunct="1"/>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Blobs</a:t>
            </a:r>
          </a:p>
        </p:txBody>
      </p:sp>
      <p:sp>
        <p:nvSpPr>
          <p:cNvPr id="8" name="TextBox 7">
            <a:extLst>
              <a:ext uri="{FF2B5EF4-FFF2-40B4-BE49-F238E27FC236}">
                <a16:creationId xmlns:a16="http://schemas.microsoft.com/office/drawing/2014/main" id="{70033687-B729-4A44-957F-45B65D8F7563}"/>
              </a:ext>
            </a:extLst>
          </p:cNvPr>
          <p:cNvSpPr txBox="1">
            <a:spLocks noChangeArrowheads="1"/>
          </p:cNvSpPr>
          <p:nvPr/>
        </p:nvSpPr>
        <p:spPr bwMode="auto">
          <a:xfrm>
            <a:off x="9819083" y="310020"/>
            <a:ext cx="288091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2 for coil</a:t>
            </a:r>
          </a:p>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3 for blob</a:t>
            </a:r>
          </a:p>
        </p:txBody>
      </p:sp>
      <p:sp>
        <p:nvSpPr>
          <p:cNvPr id="2" name="TextBox 1">
            <a:extLst>
              <a:ext uri="{FF2B5EF4-FFF2-40B4-BE49-F238E27FC236}">
                <a16:creationId xmlns:a16="http://schemas.microsoft.com/office/drawing/2014/main" id="{EEC4AFA5-334D-3B9C-ABC9-5E9F325CF53B}"/>
              </a:ext>
            </a:extLst>
          </p:cNvPr>
          <p:cNvSpPr txBox="1"/>
          <p:nvPr/>
        </p:nvSpPr>
        <p:spPr>
          <a:xfrm>
            <a:off x="5956569" y="1295400"/>
            <a:ext cx="4065293" cy="747897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 expanded coil transitions to a Gaussian chain by locally forming Gaussian “blobs” called “</a:t>
            </a:r>
            <a:r>
              <a:rPr lang="en-US" i="1" dirty="0">
                <a:latin typeface="Times New Roman" panose="02020603050405020304" pitchFamily="18" charset="0"/>
                <a:cs typeface="Times New Roman" panose="02020603050405020304" pitchFamily="18" charset="0"/>
              </a:rPr>
              <a:t>thermal blobs</a:t>
            </a:r>
            <a:r>
              <a:rPr lang="en-US" dirty="0">
                <a:latin typeface="Times New Roman" panose="02020603050405020304" pitchFamily="18" charset="0"/>
                <a:cs typeface="Times New Roman" panose="02020603050405020304" pitchFamily="18" charset="0"/>
              </a:rPr>
              <a:t>” (will cover later).  Neutron scattering provides evidence.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-These blobs grow as the theta point is approached.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-Thermally driven structural changes occur from the bottom up.</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-Propose a similar model for the collapse of the theta coil using a different kind of “blob” in analogy to “thermal blobs” but 3d blobs not 2d thermal blobs.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B567426-D597-2240-B153-5E221CD6FEA8}" type="slidenum">
              <a:rPr lang="en-US" smtClean="0"/>
              <a:pPr>
                <a:defRPr/>
              </a:pPr>
              <a:t>51</a:t>
            </a:fld>
            <a:endParaRPr lang="en-US"/>
          </a:p>
        </p:txBody>
      </p:sp>
      <p:pic>
        <p:nvPicPr>
          <p:cNvPr id="561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550988"/>
            <a:ext cx="76962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1155" name="TextBox 4"/>
          <p:cNvSpPr txBox="1">
            <a:spLocks noChangeArrowheads="1"/>
          </p:cNvSpPr>
          <p:nvPr/>
        </p:nvSpPr>
        <p:spPr bwMode="auto">
          <a:xfrm>
            <a:off x="3911600" y="609600"/>
            <a:ext cx="4495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a:t>Blob model for coil collapse</a:t>
            </a:r>
          </a:p>
        </p:txBody>
      </p:sp>
      <p:pic>
        <p:nvPicPr>
          <p:cNvPr id="56115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7848600"/>
            <a:ext cx="11760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61157" name="Object 6"/>
          <p:cNvGraphicFramePr>
            <a:graphicFrameLocks noChangeAspect="1"/>
          </p:cNvGraphicFramePr>
          <p:nvPr/>
        </p:nvGraphicFramePr>
        <p:xfrm>
          <a:off x="10484001" y="5945326"/>
          <a:ext cx="1689100" cy="800100"/>
        </p:xfrm>
        <a:graphic>
          <a:graphicData uri="http://schemas.openxmlformats.org/presentationml/2006/ole">
            <mc:AlternateContent xmlns:mc="http://schemas.openxmlformats.org/markup-compatibility/2006">
              <mc:Choice xmlns:v="urn:schemas-microsoft-com:vml" Requires="v">
                <p:oleObj name="Equation" r:id="rId4" imgW="482600" imgH="228600" progId="Equation.3">
                  <p:embed/>
                </p:oleObj>
              </mc:Choice>
              <mc:Fallback>
                <p:oleObj name="Equation" r:id="rId4" imgW="482600" imgH="228600" progId="Equation.3">
                  <p:embed/>
                  <p:pic>
                    <p:nvPicPr>
                      <p:cNvPr id="56115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4001" y="5945326"/>
                        <a:ext cx="16891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61158" name="TextBox 7"/>
          <p:cNvSpPr txBox="1">
            <a:spLocks noChangeArrowheads="1"/>
          </p:cNvSpPr>
          <p:nvPr/>
        </p:nvSpPr>
        <p:spPr bwMode="auto">
          <a:xfrm>
            <a:off x="10293652" y="4191000"/>
            <a:ext cx="206979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Gaussian</a:t>
            </a:r>
          </a:p>
          <a:p>
            <a:pPr eaLnBrk="1" hangingPunct="1"/>
            <a:r>
              <a:rPr lang="en-US" sz="3600" dirty="0">
                <a:latin typeface="Times New Roman" panose="02020603050405020304" pitchFamily="18" charset="0"/>
                <a:cs typeface="Times New Roman" panose="02020603050405020304" pitchFamily="18" charset="0"/>
              </a:rPr>
              <a:t>Scaling of</a:t>
            </a:r>
          </a:p>
          <a:p>
            <a:pPr eaLnBrk="1" hangingPunct="1"/>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Blobs</a:t>
            </a:r>
          </a:p>
        </p:txBody>
      </p:sp>
      <p:sp>
        <p:nvSpPr>
          <p:cNvPr id="8" name="TextBox 7">
            <a:extLst>
              <a:ext uri="{FF2B5EF4-FFF2-40B4-BE49-F238E27FC236}">
                <a16:creationId xmlns:a16="http://schemas.microsoft.com/office/drawing/2014/main" id="{70033687-B729-4A44-957F-45B65D8F7563}"/>
              </a:ext>
            </a:extLst>
          </p:cNvPr>
          <p:cNvSpPr txBox="1">
            <a:spLocks noChangeArrowheads="1"/>
          </p:cNvSpPr>
          <p:nvPr/>
        </p:nvSpPr>
        <p:spPr bwMode="auto">
          <a:xfrm>
            <a:off x="9819083" y="310020"/>
            <a:ext cx="28809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2 for coil</a:t>
            </a:r>
          </a:p>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3 for blob</a:t>
            </a:r>
          </a:p>
        </p:txBody>
      </p:sp>
      <p:sp>
        <p:nvSpPr>
          <p:cNvPr id="9" name="TextBox 7">
            <a:extLst>
              <a:ext uri="{FF2B5EF4-FFF2-40B4-BE49-F238E27FC236}">
                <a16:creationId xmlns:a16="http://schemas.microsoft.com/office/drawing/2014/main" id="{ADDCEF8C-8149-B340-B47A-B12BDDF4C297}"/>
              </a:ext>
            </a:extLst>
          </p:cNvPr>
          <p:cNvSpPr txBox="1">
            <a:spLocks noChangeArrowheads="1"/>
          </p:cNvSpPr>
          <p:nvPr/>
        </p:nvSpPr>
        <p:spPr bwMode="auto">
          <a:xfrm>
            <a:off x="10037092" y="2503259"/>
            <a:ext cx="266290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Number of </a:t>
            </a:r>
          </a:p>
          <a:p>
            <a:pPr eaLnBrk="1" hangingPunct="1"/>
            <a:r>
              <a:rPr lang="en-US" sz="3600" dirty="0">
                <a:latin typeface="Times New Roman" panose="02020603050405020304" pitchFamily="18" charset="0"/>
                <a:cs typeface="Times New Roman" panose="02020603050405020304" pitchFamily="18" charset="0"/>
              </a:rPr>
              <a:t>Blobs =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4557071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381750" y="8445500"/>
            <a:ext cx="228600" cy="241300"/>
          </a:xfrm>
        </p:spPr>
        <p:txBody>
          <a:bodyPr/>
          <a:lstStyle/>
          <a:p>
            <a:pPr>
              <a:defRPr/>
            </a:pPr>
            <a:fld id="{6FAD7B67-4DED-8347-95B2-FE367F836DD1}" type="slidenum">
              <a:rPr lang="en-US" smtClean="0"/>
              <a:pPr>
                <a:defRPr/>
              </a:pPr>
              <a:t>52</a:t>
            </a:fld>
            <a:endParaRPr lang="en-US"/>
          </a:p>
        </p:txBody>
      </p:sp>
      <p:pic>
        <p:nvPicPr>
          <p:cNvPr id="5621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2095500"/>
            <a:ext cx="116030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62180" name="Object 4"/>
          <p:cNvGraphicFramePr>
            <a:graphicFrameLocks noChangeAspect="1"/>
          </p:cNvGraphicFramePr>
          <p:nvPr>
            <p:extLst>
              <p:ext uri="{D42A27DB-BD31-4B8C-83A1-F6EECF244321}">
                <p14:modId xmlns:p14="http://schemas.microsoft.com/office/powerpoint/2010/main" val="2925276636"/>
              </p:ext>
            </p:extLst>
          </p:nvPr>
        </p:nvGraphicFramePr>
        <p:xfrm>
          <a:off x="7112000" y="2095500"/>
          <a:ext cx="1689100" cy="800100"/>
        </p:xfrm>
        <a:graphic>
          <a:graphicData uri="http://schemas.openxmlformats.org/presentationml/2006/ole">
            <mc:AlternateContent xmlns:mc="http://schemas.openxmlformats.org/markup-compatibility/2006">
              <mc:Choice xmlns:v="urn:schemas-microsoft-com:vml" Requires="v">
                <p:oleObj name="Equation" r:id="rId3" imgW="482600" imgH="228600" progId="Equation.3">
                  <p:embed/>
                </p:oleObj>
              </mc:Choice>
              <mc:Fallback>
                <p:oleObj name="Equation" r:id="rId3" imgW="4826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2095500"/>
                        <a:ext cx="1689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62181" name="Picture 5"/>
          <p:cNvPicPr>
            <a:picLocks noChangeAspect="1"/>
          </p:cNvPicPr>
          <p:nvPr/>
        </p:nvPicPr>
        <p:blipFill rotWithShape="1">
          <a:blip r:embed="rId5">
            <a:extLst>
              <a:ext uri="{28A0092B-C50C-407E-A947-70E740481C1C}">
                <a14:useLocalDpi xmlns:a14="http://schemas.microsoft.com/office/drawing/2010/main" val="0"/>
              </a:ext>
            </a:extLst>
          </a:blip>
          <a:srcRect r="56452"/>
          <a:stretch/>
        </p:blipFill>
        <p:spPr bwMode="auto">
          <a:xfrm>
            <a:off x="2997200" y="7467600"/>
            <a:ext cx="5486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827930-9498-AD4B-99AD-5F983659375D}"/>
              </a:ext>
            </a:extLst>
          </p:cNvPr>
          <p:cNvPicPr>
            <a:picLocks noChangeAspect="1"/>
          </p:cNvPicPr>
          <p:nvPr/>
        </p:nvPicPr>
        <p:blipFill>
          <a:blip r:embed="rId6"/>
          <a:stretch>
            <a:fillRect/>
          </a:stretch>
        </p:blipFill>
        <p:spPr>
          <a:xfrm>
            <a:off x="9321799" y="1371600"/>
            <a:ext cx="1770321" cy="939800"/>
          </a:xfrm>
          <a:prstGeom prst="rect">
            <a:avLst/>
          </a:prstGeom>
        </p:spPr>
      </p:pic>
      <p:sp>
        <p:nvSpPr>
          <p:cNvPr id="2" name="Rectangle 1">
            <a:extLst>
              <a:ext uri="{FF2B5EF4-FFF2-40B4-BE49-F238E27FC236}">
                <a16:creationId xmlns:a16="http://schemas.microsoft.com/office/drawing/2014/main" id="{6A39A5A4-6196-4846-82A8-65AB7AC33894}"/>
              </a:ext>
            </a:extLst>
          </p:cNvPr>
          <p:cNvSpPr/>
          <p:nvPr/>
        </p:nvSpPr>
        <p:spPr>
          <a:xfrm>
            <a:off x="744022" y="1445568"/>
            <a:ext cx="8057078"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Number of Blobs (</a:t>
            </a:r>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g</a:t>
            </a:r>
            <a:r>
              <a:rPr lang="en-US" b="1" dirty="0">
                <a:latin typeface="Times New Roman" panose="02020603050405020304" pitchFamily="18" charset="0"/>
                <a:cs typeface="Times New Roman" panose="02020603050405020304" pitchFamily="18" charset="0"/>
              </a:rPr>
              <a:t>*) times </a:t>
            </a:r>
            <a:r>
              <a:rPr lang="en-US" b="1" i="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 is the Confinement Entropy</a:t>
            </a:r>
            <a:endParaRPr lang="en-US" b="1" dirty="0"/>
          </a:p>
        </p:txBody>
      </p:sp>
      <p:pic>
        <p:nvPicPr>
          <p:cNvPr id="9" name="Picture 1">
            <a:extLst>
              <a:ext uri="{FF2B5EF4-FFF2-40B4-BE49-F238E27FC236}">
                <a16:creationId xmlns:a16="http://schemas.microsoft.com/office/drawing/2014/main" id="{47EF18C1-DD05-0E47-936D-48EA0BDC8646}"/>
              </a:ext>
            </a:extLst>
          </p:cNvPr>
          <p:cNvPicPr>
            <a:picLocks noChangeAspect="1"/>
          </p:cNvPicPr>
          <p:nvPr/>
        </p:nvPicPr>
        <p:blipFill rotWithShape="1">
          <a:blip r:embed="rId7">
            <a:extLst>
              <a:ext uri="{28A0092B-C50C-407E-A947-70E740481C1C}">
                <a14:useLocalDpi xmlns:a14="http://schemas.microsoft.com/office/drawing/2010/main" val="0"/>
              </a:ext>
            </a:extLst>
          </a:blip>
          <a:srcRect r="53644"/>
          <a:stretch/>
        </p:blipFill>
        <p:spPr bwMode="auto">
          <a:xfrm>
            <a:off x="7619205" y="3657600"/>
            <a:ext cx="484743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A5636E39-FDA6-9544-BA1C-D9CC7BAF3CEB}"/>
              </a:ext>
            </a:extLst>
          </p:cNvPr>
          <p:cNvSpPr txBox="1"/>
          <p:nvPr/>
        </p:nvSpPr>
        <p:spPr>
          <a:xfrm>
            <a:off x="2487467" y="647700"/>
            <a:ext cx="801716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Entropic Part of Collapse Free Energy</a:t>
            </a:r>
          </a:p>
        </p:txBody>
      </p:sp>
      <p:sp>
        <p:nvSpPr>
          <p:cNvPr id="11" name="TextBox 10">
            <a:extLst>
              <a:ext uri="{FF2B5EF4-FFF2-40B4-BE49-F238E27FC236}">
                <a16:creationId xmlns:a16="http://schemas.microsoft.com/office/drawing/2014/main" id="{9BCB9542-24B1-374A-B12A-78088ED344D8}"/>
              </a:ext>
            </a:extLst>
          </p:cNvPr>
          <p:cNvSpPr txBox="1"/>
          <p:nvPr/>
        </p:nvSpPr>
        <p:spPr>
          <a:xfrm>
            <a:off x="2373167" y="6618069"/>
            <a:ext cx="801716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Total Collapse Free Energy</a:t>
            </a:r>
          </a:p>
        </p:txBody>
      </p:sp>
      <p:sp>
        <p:nvSpPr>
          <p:cNvPr id="6" name="TextBox 5">
            <a:extLst>
              <a:ext uri="{FF2B5EF4-FFF2-40B4-BE49-F238E27FC236}">
                <a16:creationId xmlns:a16="http://schemas.microsoft.com/office/drawing/2014/main" id="{B1E08413-249B-A24D-9EC9-77A3045046D3}"/>
              </a:ext>
            </a:extLst>
          </p:cNvPr>
          <p:cNvSpPr txBox="1"/>
          <p:nvPr/>
        </p:nvSpPr>
        <p:spPr>
          <a:xfrm>
            <a:off x="9367982" y="7798653"/>
            <a:ext cx="2699778" cy="830997"/>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z</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kT</a:t>
            </a:r>
            <a:r>
              <a:rPr lang="en-US" i="1" dirty="0">
                <a:latin typeface="Times New Roman" panose="02020603050405020304" pitchFamily="18" charset="0"/>
                <a:cs typeface="Times New Roman" panose="02020603050405020304" pitchFamily="18" charset="0"/>
              </a:rPr>
              <a:t> C</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a</a:t>
            </a:r>
            <a:r>
              <a:rPr lang="en-US" baseline="30000" dirty="0">
                <a:latin typeface="Times New Roman" panose="02020603050405020304" pitchFamily="18" charset="0"/>
                <a:cs typeface="Times New Roman" panose="02020603050405020304" pitchFamily="18" charset="0"/>
              </a:rPr>
              <a:t>6</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FAD7B67-4DED-8347-95B2-FE367F836DD1}" type="slidenum">
              <a:rPr lang="en-US" smtClean="0"/>
              <a:pPr>
                <a:defRPr/>
              </a:pPr>
              <a:t>53</a:t>
            </a:fld>
            <a:endParaRPr lang="en-US"/>
          </a:p>
        </p:txBody>
      </p:sp>
      <p:pic>
        <p:nvPicPr>
          <p:cNvPr id="562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367889"/>
            <a:ext cx="104568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21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860800"/>
            <a:ext cx="12598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2311400" y="5562600"/>
            <a:ext cx="7924800" cy="1323439"/>
          </a:xfrm>
          <a:prstGeom prst="rect">
            <a:avLst/>
          </a:prstGeom>
          <a:noFill/>
        </p:spPr>
        <p:txBody>
          <a:bodyPr wrap="square" rtlCol="0">
            <a:spAutoFit/>
          </a:bodyPr>
          <a:lstStyle/>
          <a:p>
            <a:r>
              <a:rPr lang="el-GR" sz="4000" b="1" i="1" dirty="0">
                <a:latin typeface="Times New Roman"/>
                <a:cs typeface="Times New Roman"/>
              </a:rPr>
              <a:t>α</a:t>
            </a:r>
            <a:r>
              <a:rPr lang="en-US" sz="4000" b="1" dirty="0">
                <a:latin typeface="Times New Roman"/>
                <a:cs typeface="Times New Roman"/>
              </a:rPr>
              <a:t>  &gt; 1 for expansion</a:t>
            </a:r>
          </a:p>
          <a:p>
            <a:r>
              <a:rPr lang="el-GR" sz="4000" b="1" i="1" dirty="0">
                <a:latin typeface="Times New Roman"/>
                <a:cs typeface="Times New Roman"/>
              </a:rPr>
              <a:t>α</a:t>
            </a:r>
            <a:r>
              <a:rPr lang="en-US" sz="4000" b="1" dirty="0">
                <a:latin typeface="Times New Roman"/>
                <a:cs typeface="Times New Roman"/>
              </a:rPr>
              <a:t> &lt; 1 for contraction</a:t>
            </a:r>
          </a:p>
        </p:txBody>
      </p:sp>
      <p:sp>
        <p:nvSpPr>
          <p:cNvPr id="8" name="TextBox 7">
            <a:extLst>
              <a:ext uri="{FF2B5EF4-FFF2-40B4-BE49-F238E27FC236}">
                <a16:creationId xmlns:a16="http://schemas.microsoft.com/office/drawing/2014/main" id="{24779285-3C49-9F42-8FB6-C3FFB1FE04EA}"/>
              </a:ext>
            </a:extLst>
          </p:cNvPr>
          <p:cNvSpPr txBox="1"/>
          <p:nvPr/>
        </p:nvSpPr>
        <p:spPr>
          <a:xfrm>
            <a:off x="1320801" y="2911614"/>
            <a:ext cx="10761662" cy="707886"/>
          </a:xfrm>
          <a:prstGeom prst="rect">
            <a:avLst/>
          </a:prstGeom>
          <a:noFill/>
        </p:spPr>
        <p:txBody>
          <a:bodyPr wrap="square" rtlCol="0">
            <a:spAutoFit/>
          </a:bodyPr>
          <a:lstStyle/>
          <a:p>
            <a:r>
              <a:rPr lang="en-US" sz="4000" b="1" dirty="0">
                <a:latin typeface="Times New Roman"/>
                <a:cs typeface="Times New Roman"/>
              </a:rPr>
              <a:t>Free Energy Including Third Virial Coefficient</a:t>
            </a:r>
          </a:p>
        </p:txBody>
      </p:sp>
    </p:spTree>
    <p:extLst>
      <p:ext uri="{BB962C8B-B14F-4D97-AF65-F5344CB8AC3E}">
        <p14:creationId xmlns:p14="http://schemas.microsoft.com/office/powerpoint/2010/main" val="7949031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B416F43-579B-BB47-A49B-34571F8AD08D}" type="slidenum">
              <a:rPr lang="en-US" smtClean="0"/>
              <a:pPr>
                <a:defRPr/>
              </a:pPr>
              <a:t>54</a:t>
            </a:fld>
            <a:endParaRPr lang="en-US"/>
          </a:p>
        </p:txBody>
      </p:sp>
      <p:pic>
        <p:nvPicPr>
          <p:cNvPr id="563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47800"/>
            <a:ext cx="11255375"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03" name="TextBox 2"/>
          <p:cNvSpPr txBox="1">
            <a:spLocks noChangeArrowheads="1"/>
          </p:cNvSpPr>
          <p:nvPr/>
        </p:nvSpPr>
        <p:spPr bwMode="auto">
          <a:xfrm>
            <a:off x="2616200" y="7794535"/>
            <a:ext cx="680186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b="1" dirty="0">
                <a:latin typeface="Times New Roman" panose="02020603050405020304" pitchFamily="18" charset="0"/>
                <a:cs typeface="Times New Roman" panose="02020603050405020304" pitchFamily="18" charset="0"/>
              </a:rPr>
              <a:t>Ratio of C/B determines behavior</a:t>
            </a:r>
          </a:p>
          <a:p>
            <a:pPr eaLnBrk="1" hangingPunct="1"/>
            <a:r>
              <a:rPr lang="en-US" sz="3600" b="1" dirty="0">
                <a:latin typeface="Times New Roman" panose="02020603050405020304" pitchFamily="18" charset="0"/>
                <a:cs typeface="Times New Roman" panose="02020603050405020304" pitchFamily="18" charset="0"/>
              </a:rPr>
              <a:t>The collapsed coil is 3d</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55</a:t>
            </a:fld>
            <a:endParaRPr lang="en-US"/>
          </a:p>
        </p:txBody>
      </p:sp>
      <p:pic>
        <p:nvPicPr>
          <p:cNvPr id="5642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447800"/>
            <a:ext cx="10898188"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4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12936538"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42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581400"/>
            <a:ext cx="92106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5260A669-BCB8-BB45-B64B-0C1B0D1843D0}"/>
              </a:ext>
            </a:extLst>
          </p:cNvPr>
          <p:cNvSpPr txBox="1"/>
          <p:nvPr/>
        </p:nvSpPr>
        <p:spPr>
          <a:xfrm>
            <a:off x="4870262" y="15240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
        <p:nvSpPr>
          <p:cNvPr id="3" name="TextBox 2">
            <a:extLst>
              <a:ext uri="{FF2B5EF4-FFF2-40B4-BE49-F238E27FC236}">
                <a16:creationId xmlns:a16="http://schemas.microsoft.com/office/drawing/2014/main" id="{62F79D9E-59E3-9D49-AF69-E4DAD4D0D10D}"/>
              </a:ext>
            </a:extLst>
          </p:cNvPr>
          <p:cNvSpPr txBox="1"/>
          <p:nvPr/>
        </p:nvSpPr>
        <p:spPr>
          <a:xfrm>
            <a:off x="600725" y="7848600"/>
            <a:ext cx="311655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hlinkClick r:id="rId5"/>
              </a:rPr>
              <a:t>Maxwell Construction</a:t>
            </a:r>
            <a:endParaRPr lang="en-US"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56</a:t>
            </a:fld>
            <a:endParaRPr lang="en-US"/>
          </a:p>
        </p:txBody>
      </p:sp>
      <p:sp>
        <p:nvSpPr>
          <p:cNvPr id="3" name="TextBox 2">
            <a:extLst>
              <a:ext uri="{FF2B5EF4-FFF2-40B4-BE49-F238E27FC236}">
                <a16:creationId xmlns:a16="http://schemas.microsoft.com/office/drawing/2014/main" id="{62F79D9E-59E3-9D49-AF69-E4DAD4D0D10D}"/>
              </a:ext>
            </a:extLst>
          </p:cNvPr>
          <p:cNvSpPr txBox="1"/>
          <p:nvPr/>
        </p:nvSpPr>
        <p:spPr>
          <a:xfrm>
            <a:off x="4944120" y="304800"/>
            <a:ext cx="311655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hlinkClick r:id="rId2"/>
              </a:rPr>
              <a:t>Maxwell Construction</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10EB9B-8E3B-6B52-5B74-B71F325E862C}"/>
              </a:ext>
            </a:extLst>
          </p:cNvPr>
          <p:cNvPicPr>
            <a:picLocks noChangeAspect="1"/>
          </p:cNvPicPr>
          <p:nvPr/>
        </p:nvPicPr>
        <p:blipFill>
          <a:blip r:embed="rId3"/>
          <a:stretch>
            <a:fillRect/>
          </a:stretch>
        </p:blipFill>
        <p:spPr>
          <a:xfrm>
            <a:off x="4673600" y="2158660"/>
            <a:ext cx="7772400" cy="5579075"/>
          </a:xfrm>
          <a:prstGeom prst="rect">
            <a:avLst/>
          </a:prstGeom>
        </p:spPr>
      </p:pic>
      <p:sp>
        <p:nvSpPr>
          <p:cNvPr id="6" name="TextBox 5">
            <a:extLst>
              <a:ext uri="{FF2B5EF4-FFF2-40B4-BE49-F238E27FC236}">
                <a16:creationId xmlns:a16="http://schemas.microsoft.com/office/drawing/2014/main" id="{1958C826-C7D6-B7E5-04A9-63ED4447EDE4}"/>
              </a:ext>
            </a:extLst>
          </p:cNvPr>
          <p:cNvSpPr txBox="1"/>
          <p:nvPr/>
        </p:nvSpPr>
        <p:spPr>
          <a:xfrm>
            <a:off x="5435600" y="1344596"/>
            <a:ext cx="68834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Isotherm of a </a:t>
            </a:r>
            <a:r>
              <a:rPr lang="en-US" b="1" dirty="0">
                <a:latin typeface="Times New Roman" panose="02020603050405020304" pitchFamily="18" charset="0"/>
                <a:cs typeface="Times New Roman" panose="02020603050405020304" pitchFamily="18" charset="0"/>
              </a:rPr>
              <a:t>Cubic Equation of State </a:t>
            </a:r>
          </a:p>
          <a:p>
            <a:r>
              <a:rPr lang="en-US" dirty="0">
                <a:latin typeface="Times New Roman" panose="02020603050405020304" pitchFamily="18" charset="0"/>
                <a:cs typeface="Times New Roman" panose="02020603050405020304" pitchFamily="18" charset="0"/>
              </a:rPr>
              <a:t>in the Two-Phase Region of Temperature</a:t>
            </a:r>
          </a:p>
        </p:txBody>
      </p:sp>
      <p:sp>
        <p:nvSpPr>
          <p:cNvPr id="7" name="TextBox 6">
            <a:extLst>
              <a:ext uri="{FF2B5EF4-FFF2-40B4-BE49-F238E27FC236}">
                <a16:creationId xmlns:a16="http://schemas.microsoft.com/office/drawing/2014/main" id="{04E0B24B-ECC0-A3A5-C3A9-718B7AE86DFF}"/>
              </a:ext>
            </a:extLst>
          </p:cNvPr>
          <p:cNvSpPr txBox="1"/>
          <p:nvPr/>
        </p:nvSpPr>
        <p:spPr>
          <a:xfrm>
            <a:off x="584200" y="8032646"/>
            <a:ext cx="82296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are three possible roots, two points are at equilibrium, middle is not real.</a:t>
            </a:r>
          </a:p>
        </p:txBody>
      </p:sp>
      <p:pic>
        <p:nvPicPr>
          <p:cNvPr id="8" name="Picture 7">
            <a:extLst>
              <a:ext uri="{FF2B5EF4-FFF2-40B4-BE49-F238E27FC236}">
                <a16:creationId xmlns:a16="http://schemas.microsoft.com/office/drawing/2014/main" id="{7FAFD100-D85A-81B1-A423-7D1B471020E3}"/>
              </a:ext>
            </a:extLst>
          </p:cNvPr>
          <p:cNvPicPr>
            <a:picLocks noChangeAspect="1"/>
          </p:cNvPicPr>
          <p:nvPr/>
        </p:nvPicPr>
        <p:blipFill>
          <a:blip r:embed="rId4"/>
          <a:stretch>
            <a:fillRect/>
          </a:stretch>
        </p:blipFill>
        <p:spPr>
          <a:xfrm>
            <a:off x="254000" y="4876800"/>
            <a:ext cx="3886200" cy="2721166"/>
          </a:xfrm>
          <a:prstGeom prst="rect">
            <a:avLst/>
          </a:prstGeom>
        </p:spPr>
      </p:pic>
      <p:sp>
        <p:nvSpPr>
          <p:cNvPr id="9" name="TextBox 8">
            <a:extLst>
              <a:ext uri="{FF2B5EF4-FFF2-40B4-BE49-F238E27FC236}">
                <a16:creationId xmlns:a16="http://schemas.microsoft.com/office/drawing/2014/main" id="{EDCA1EA8-2003-2CD2-90AC-6DCF8AB69E2D}"/>
              </a:ext>
            </a:extLst>
          </p:cNvPr>
          <p:cNvSpPr txBox="1"/>
          <p:nvPr/>
        </p:nvSpPr>
        <p:spPr>
          <a:xfrm>
            <a:off x="-76200" y="3976532"/>
            <a:ext cx="4648200" cy="83099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Lieden</a:t>
            </a:r>
            <a:r>
              <a:rPr lang="en-US" dirty="0">
                <a:latin typeface="Times New Roman" panose="02020603050405020304" pitchFamily="18" charset="0"/>
                <a:cs typeface="Times New Roman" panose="02020603050405020304" pitchFamily="18" charset="0"/>
              </a:rPr>
              <a:t> the Netherlands</a:t>
            </a:r>
          </a:p>
          <a:p>
            <a:r>
              <a:rPr lang="en-US" dirty="0">
                <a:latin typeface="Times New Roman" panose="02020603050405020304" pitchFamily="18" charset="0"/>
                <a:cs typeface="Times New Roman" panose="02020603050405020304" pitchFamily="18" charset="0"/>
              </a:rPr>
              <a:t>van der Waals place</a:t>
            </a:r>
          </a:p>
        </p:txBody>
      </p:sp>
      <p:pic>
        <p:nvPicPr>
          <p:cNvPr id="10" name="Picture 9">
            <a:extLst>
              <a:ext uri="{FF2B5EF4-FFF2-40B4-BE49-F238E27FC236}">
                <a16:creationId xmlns:a16="http://schemas.microsoft.com/office/drawing/2014/main" id="{AD02981C-CC8D-59E6-0D53-B4C91D331B16}"/>
              </a:ext>
            </a:extLst>
          </p:cNvPr>
          <p:cNvPicPr>
            <a:picLocks noChangeAspect="1"/>
          </p:cNvPicPr>
          <p:nvPr/>
        </p:nvPicPr>
        <p:blipFill>
          <a:blip r:embed="rId5"/>
          <a:stretch>
            <a:fillRect/>
          </a:stretch>
        </p:blipFill>
        <p:spPr>
          <a:xfrm>
            <a:off x="254000" y="803097"/>
            <a:ext cx="3980447" cy="3218234"/>
          </a:xfrm>
          <a:prstGeom prst="rect">
            <a:avLst/>
          </a:prstGeom>
        </p:spPr>
      </p:pic>
      <p:pic>
        <p:nvPicPr>
          <p:cNvPr id="11" name="Picture 10">
            <a:extLst>
              <a:ext uri="{FF2B5EF4-FFF2-40B4-BE49-F238E27FC236}">
                <a16:creationId xmlns:a16="http://schemas.microsoft.com/office/drawing/2014/main" id="{6F86B2C7-071F-6F77-AE44-B4D12F58C653}"/>
              </a:ext>
            </a:extLst>
          </p:cNvPr>
          <p:cNvPicPr>
            <a:picLocks noChangeAspect="1"/>
          </p:cNvPicPr>
          <p:nvPr/>
        </p:nvPicPr>
        <p:blipFill>
          <a:blip r:embed="rId6"/>
          <a:stretch>
            <a:fillRect/>
          </a:stretch>
        </p:blipFill>
        <p:spPr>
          <a:xfrm>
            <a:off x="9203267" y="7437697"/>
            <a:ext cx="3200400" cy="2228204"/>
          </a:xfrm>
          <a:prstGeom prst="rect">
            <a:avLst/>
          </a:prstGeom>
        </p:spPr>
      </p:pic>
    </p:spTree>
    <p:extLst>
      <p:ext uri="{BB962C8B-B14F-4D97-AF65-F5344CB8AC3E}">
        <p14:creationId xmlns:p14="http://schemas.microsoft.com/office/powerpoint/2010/main" val="283413364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57</a:t>
            </a:fld>
            <a:endParaRPr lang="en-US"/>
          </a:p>
        </p:txBody>
      </p:sp>
      <p:pic>
        <p:nvPicPr>
          <p:cNvPr id="564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228600"/>
            <a:ext cx="92106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3AB19206-E198-8246-B817-50590003F396}"/>
              </a:ext>
            </a:extLst>
          </p:cNvPr>
          <p:cNvPicPr>
            <a:picLocks noChangeAspect="1"/>
          </p:cNvPicPr>
          <p:nvPr/>
        </p:nvPicPr>
        <p:blipFill>
          <a:blip r:embed="rId3"/>
          <a:stretch>
            <a:fillRect/>
          </a:stretch>
        </p:blipFill>
        <p:spPr>
          <a:xfrm>
            <a:off x="6731000" y="5930098"/>
            <a:ext cx="5099564" cy="3550452"/>
          </a:xfrm>
          <a:prstGeom prst="rect">
            <a:avLst/>
          </a:prstGeom>
        </p:spPr>
      </p:pic>
      <p:pic>
        <p:nvPicPr>
          <p:cNvPr id="9" name="Picture 8">
            <a:extLst>
              <a:ext uri="{FF2B5EF4-FFF2-40B4-BE49-F238E27FC236}">
                <a16:creationId xmlns:a16="http://schemas.microsoft.com/office/drawing/2014/main" id="{CFD6FA10-4DFF-0248-B5B9-AB188DA03DEF}"/>
              </a:ext>
            </a:extLst>
          </p:cNvPr>
          <p:cNvPicPr>
            <a:picLocks noChangeAspect="1"/>
          </p:cNvPicPr>
          <p:nvPr/>
        </p:nvPicPr>
        <p:blipFill rotWithShape="1">
          <a:blip r:embed="rId4"/>
          <a:srcRect l="20792" r="18119" b="23472"/>
          <a:stretch/>
        </p:blipFill>
        <p:spPr>
          <a:xfrm>
            <a:off x="1701800" y="5778500"/>
            <a:ext cx="3917950" cy="3975100"/>
          </a:xfrm>
          <a:prstGeom prst="rect">
            <a:avLst/>
          </a:prstGeom>
        </p:spPr>
      </p:pic>
      <p:sp>
        <p:nvSpPr>
          <p:cNvPr id="3" name="TextBox 2">
            <a:extLst>
              <a:ext uri="{FF2B5EF4-FFF2-40B4-BE49-F238E27FC236}">
                <a16:creationId xmlns:a16="http://schemas.microsoft.com/office/drawing/2014/main" id="{EEF4CF46-16EA-9F42-9F69-0D542E660936}"/>
              </a:ext>
            </a:extLst>
          </p:cNvPr>
          <p:cNvSpPr txBox="1"/>
          <p:nvPr/>
        </p:nvSpPr>
        <p:spPr>
          <a:xfrm>
            <a:off x="2616200" y="5257800"/>
            <a:ext cx="239841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EOS Calculation</a:t>
            </a:r>
          </a:p>
        </p:txBody>
      </p:sp>
      <p:sp>
        <p:nvSpPr>
          <p:cNvPr id="11" name="TextBox 10">
            <a:extLst>
              <a:ext uri="{FF2B5EF4-FFF2-40B4-BE49-F238E27FC236}">
                <a16:creationId xmlns:a16="http://schemas.microsoft.com/office/drawing/2014/main" id="{B7E5F19B-D363-0340-A90C-66AA1A446642}"/>
              </a:ext>
            </a:extLst>
          </p:cNvPr>
          <p:cNvSpPr txBox="1"/>
          <p:nvPr/>
        </p:nvSpPr>
        <p:spPr>
          <a:xfrm>
            <a:off x="8331200" y="5345951"/>
            <a:ext cx="219322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a:t>
            </a:r>
          </a:p>
        </p:txBody>
      </p:sp>
      <p:sp>
        <p:nvSpPr>
          <p:cNvPr id="8" name="TextBox 7">
            <a:extLst>
              <a:ext uri="{FF2B5EF4-FFF2-40B4-BE49-F238E27FC236}">
                <a16:creationId xmlns:a16="http://schemas.microsoft.com/office/drawing/2014/main" id="{F4457462-8A98-9D4E-8E82-4DD173B9E610}"/>
              </a:ext>
            </a:extLst>
          </p:cNvPr>
          <p:cNvSpPr txBox="1"/>
          <p:nvPr/>
        </p:nvSpPr>
        <p:spPr>
          <a:xfrm>
            <a:off x="711200" y="3851935"/>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28558444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58</a:t>
            </a:fld>
            <a:endParaRPr lang="en-US"/>
          </a:p>
        </p:txBody>
      </p:sp>
      <p:pic>
        <p:nvPicPr>
          <p:cNvPr id="564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228600"/>
            <a:ext cx="92106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EEF4CF46-16EA-9F42-9F69-0D542E660936}"/>
              </a:ext>
            </a:extLst>
          </p:cNvPr>
          <p:cNvSpPr txBox="1"/>
          <p:nvPr/>
        </p:nvSpPr>
        <p:spPr>
          <a:xfrm>
            <a:off x="2235200" y="3657600"/>
            <a:ext cx="239841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EOS Calculation</a:t>
            </a:r>
          </a:p>
        </p:txBody>
      </p:sp>
      <p:sp>
        <p:nvSpPr>
          <p:cNvPr id="11" name="TextBox 10">
            <a:extLst>
              <a:ext uri="{FF2B5EF4-FFF2-40B4-BE49-F238E27FC236}">
                <a16:creationId xmlns:a16="http://schemas.microsoft.com/office/drawing/2014/main" id="{B7E5F19B-D363-0340-A90C-66AA1A446642}"/>
              </a:ext>
            </a:extLst>
          </p:cNvPr>
          <p:cNvSpPr txBox="1"/>
          <p:nvPr/>
        </p:nvSpPr>
        <p:spPr>
          <a:xfrm>
            <a:off x="2203450" y="6578252"/>
            <a:ext cx="219322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a:t>
            </a:r>
          </a:p>
        </p:txBody>
      </p:sp>
      <p:pic>
        <p:nvPicPr>
          <p:cNvPr id="2" name="Picture 1">
            <a:extLst>
              <a:ext uri="{FF2B5EF4-FFF2-40B4-BE49-F238E27FC236}">
                <a16:creationId xmlns:a16="http://schemas.microsoft.com/office/drawing/2014/main" id="{951A218A-A553-274A-8BAD-E06FC68BC92B}"/>
              </a:ext>
            </a:extLst>
          </p:cNvPr>
          <p:cNvPicPr>
            <a:picLocks noChangeAspect="1"/>
          </p:cNvPicPr>
          <p:nvPr/>
        </p:nvPicPr>
        <p:blipFill>
          <a:blip r:embed="rId3"/>
          <a:stretch>
            <a:fillRect/>
          </a:stretch>
        </p:blipFill>
        <p:spPr>
          <a:xfrm>
            <a:off x="5740400" y="5388916"/>
            <a:ext cx="5803408" cy="4250383"/>
          </a:xfrm>
          <a:prstGeom prst="rect">
            <a:avLst/>
          </a:prstGeom>
        </p:spPr>
      </p:pic>
      <p:sp>
        <p:nvSpPr>
          <p:cNvPr id="7" name="TextBox 6">
            <a:extLst>
              <a:ext uri="{FF2B5EF4-FFF2-40B4-BE49-F238E27FC236}">
                <a16:creationId xmlns:a16="http://schemas.microsoft.com/office/drawing/2014/main" id="{85FF741F-BBB2-5040-B444-85D226A8F4DB}"/>
              </a:ext>
            </a:extLst>
          </p:cNvPr>
          <p:cNvSpPr txBox="1"/>
          <p:nvPr/>
        </p:nvSpPr>
        <p:spPr>
          <a:xfrm>
            <a:off x="529241" y="449580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16336027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8919FD0-F639-F84F-8426-8F854E2DAC6A}" type="slidenum">
              <a:rPr lang="en-US" smtClean="0"/>
              <a:pPr>
                <a:defRPr/>
              </a:pPr>
              <a:t>59</a:t>
            </a:fld>
            <a:endParaRPr lang="en-US"/>
          </a:p>
        </p:txBody>
      </p:sp>
      <p:pic>
        <p:nvPicPr>
          <p:cNvPr id="5652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219200"/>
            <a:ext cx="1224121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A895F991-A0B5-1D43-9C65-FFDD0B55E713}"/>
              </a:ext>
            </a:extLst>
          </p:cNvPr>
          <p:cNvSpPr txBox="1"/>
          <p:nvPr/>
        </p:nvSpPr>
        <p:spPr>
          <a:xfrm>
            <a:off x="711200" y="7848600"/>
            <a:ext cx="3429000" cy="1200329"/>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6</a:t>
            </a:fld>
            <a:endParaRPr lang="en-US" dirty="0"/>
          </a:p>
        </p:txBody>
      </p:sp>
      <p:sp>
        <p:nvSpPr>
          <p:cNvPr id="541698" name="Rectangle 1"/>
          <p:cNvSpPr>
            <a:spLocks/>
          </p:cNvSpPr>
          <p:nvPr/>
        </p:nvSpPr>
        <p:spPr bwMode="auto">
          <a:xfrm>
            <a:off x="3914712" y="838200"/>
            <a:ext cx="49372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600" b="1" dirty="0">
                <a:solidFill>
                  <a:schemeClr val="tx1"/>
                </a:solidFill>
                <a:latin typeface="Times New Roman" panose="02020603050405020304" pitchFamily="18" charset="0"/>
                <a:ea typeface="ＭＳ Ｐゴシック" charset="0"/>
                <a:cs typeface="Times New Roman" panose="02020603050405020304" pitchFamily="18" charset="0"/>
              </a:rPr>
              <a:t>Long-Range Interactions</a:t>
            </a:r>
          </a:p>
        </p:txBody>
      </p:sp>
      <p:pic>
        <p:nvPicPr>
          <p:cNvPr id="541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687637"/>
            <a:ext cx="23749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0" name="Rectangle 3"/>
          <p:cNvSpPr>
            <a:spLocks/>
          </p:cNvSpPr>
          <p:nvPr/>
        </p:nvSpPr>
        <p:spPr bwMode="auto">
          <a:xfrm>
            <a:off x="1190342" y="1924605"/>
            <a:ext cx="4569392"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err="1">
                <a:solidFill>
                  <a:schemeClr val="tx1"/>
                </a:solidFill>
                <a:latin typeface="Times New Roman" panose="02020603050405020304" pitchFamily="18" charset="0"/>
                <a:ea typeface="ＭＳ Ｐゴシック" charset="0"/>
                <a:cs typeface="Times New Roman" panose="02020603050405020304" pitchFamily="18" charset="0"/>
              </a:rPr>
              <a:t>Boltzman</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Probability</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Thermally Equilibrated System</a:t>
            </a:r>
          </a:p>
        </p:txBody>
      </p:sp>
      <p:pic>
        <p:nvPicPr>
          <p:cNvPr id="541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763837"/>
            <a:ext cx="2798763"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2" name="Rectangle 5"/>
          <p:cNvSpPr>
            <a:spLocks/>
          </p:cNvSpPr>
          <p:nvPr/>
        </p:nvSpPr>
        <p:spPr bwMode="auto">
          <a:xfrm>
            <a:off x="6900205" y="1924605"/>
            <a:ext cx="473206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Gaussian Probability</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Chain of End-to-End Distance R</a:t>
            </a:r>
          </a:p>
        </p:txBody>
      </p:sp>
      <p:sp>
        <p:nvSpPr>
          <p:cNvPr id="541703" name="Rectangle 6"/>
          <p:cNvSpPr>
            <a:spLocks/>
          </p:cNvSpPr>
          <p:nvPr/>
        </p:nvSpPr>
        <p:spPr bwMode="auto">
          <a:xfrm>
            <a:off x="1100321" y="4179371"/>
            <a:ext cx="105660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By Comparison, The Energy to stretch a Thermally Equilibrated Chain Can be Written</a:t>
            </a:r>
          </a:p>
        </p:txBody>
      </p:sp>
      <p:pic>
        <p:nvPicPr>
          <p:cNvPr id="5417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808537"/>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5" name="Rectangle 8"/>
          <p:cNvSpPr>
            <a:spLocks/>
          </p:cNvSpPr>
          <p:nvPr/>
        </p:nvSpPr>
        <p:spPr bwMode="auto">
          <a:xfrm>
            <a:off x="1934172" y="5995471"/>
            <a:ext cx="8898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Chain with Long-Range Interactions There is and Additional Term</a:t>
            </a:r>
          </a:p>
        </p:txBody>
      </p:sp>
      <p:pic>
        <p:nvPicPr>
          <p:cNvPr id="5417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700" y="6396037"/>
            <a:ext cx="5118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07" name="Rectangle 10"/>
          <p:cNvSpPr>
            <a:spLocks/>
          </p:cNvSpPr>
          <p:nvPr/>
        </p:nvSpPr>
        <p:spPr bwMode="auto">
          <a:xfrm>
            <a:off x="6296461" y="7494071"/>
            <a:ext cx="4023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So,</a:t>
            </a:r>
          </a:p>
        </p:txBody>
      </p:sp>
      <p:pic>
        <p:nvPicPr>
          <p:cNvPr id="54170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800" y="8047037"/>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170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300" y="7894637"/>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1710" name="Rectangle 14"/>
          <p:cNvSpPr>
            <a:spLocks/>
          </p:cNvSpPr>
          <p:nvPr/>
        </p:nvSpPr>
        <p:spPr bwMode="auto">
          <a:xfrm>
            <a:off x="4456078" y="8160305"/>
            <a:ext cx="461652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Flory-Krigbaum Theory</a:t>
            </a:r>
          </a:p>
          <a:p>
            <a:r>
              <a:rPr lang="en-US">
                <a:solidFill>
                  <a:schemeClr val="tx1"/>
                </a:solidFill>
                <a:latin typeface="Times New Roman" panose="02020603050405020304" pitchFamily="18" charset="0"/>
                <a:ea typeface="ＭＳ Ｐゴシック" charset="0"/>
                <a:cs typeface="Times New Roman" panose="02020603050405020304" pitchFamily="18" charset="0"/>
              </a:rPr>
              <a:t>Result is called a Self-Avoiding Walk</a:t>
            </a:r>
          </a:p>
        </p:txBody>
      </p:sp>
      <p:sp>
        <p:nvSpPr>
          <p:cNvPr id="541711" name="Rectangle 15"/>
          <p:cNvSpPr>
            <a:spLocks/>
          </p:cNvSpPr>
          <p:nvPr/>
        </p:nvSpPr>
        <p:spPr bwMode="auto">
          <a:xfrm>
            <a:off x="1817677" y="205601"/>
            <a:ext cx="958852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6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
        <p:nvSpPr>
          <p:cNvPr id="541712" name="TextBox 1"/>
          <p:cNvSpPr txBox="1">
            <a:spLocks noChangeArrowheads="1"/>
          </p:cNvSpPr>
          <p:nvPr/>
        </p:nvSpPr>
        <p:spPr bwMode="auto">
          <a:xfrm>
            <a:off x="4216400" y="6992937"/>
            <a:ext cx="13890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400" dirty="0">
                <a:latin typeface="Times New Roman" panose="02020603050405020304" pitchFamily="18" charset="0"/>
                <a:cs typeface="Times New Roman" panose="02020603050405020304" pitchFamily="18" charset="0"/>
              </a:rPr>
              <a:t>Number of pairs</a:t>
            </a:r>
          </a:p>
        </p:txBody>
      </p:sp>
      <p:graphicFrame>
        <p:nvGraphicFramePr>
          <p:cNvPr id="541713" name="Object 2"/>
          <p:cNvGraphicFramePr>
            <a:graphicFrameLocks noChangeAspect="1"/>
          </p:cNvGraphicFramePr>
          <p:nvPr>
            <p:extLst>
              <p:ext uri="{D42A27DB-BD31-4B8C-83A1-F6EECF244321}">
                <p14:modId xmlns:p14="http://schemas.microsoft.com/office/powerpoint/2010/main" val="3081069595"/>
              </p:ext>
            </p:extLst>
          </p:nvPr>
        </p:nvGraphicFramePr>
        <p:xfrm>
          <a:off x="4700587" y="7373937"/>
          <a:ext cx="533400" cy="406400"/>
        </p:xfrm>
        <a:graphic>
          <a:graphicData uri="http://schemas.openxmlformats.org/presentationml/2006/ole">
            <mc:AlternateContent xmlns:mc="http://schemas.openxmlformats.org/markup-compatibility/2006">
              <mc:Choice xmlns:v="urn:schemas-microsoft-com:vml" Requires="v">
                <p:oleObj name="Equation" r:id="rId8" imgW="533400" imgH="406400" progId="Equation.3">
                  <p:embed/>
                </p:oleObj>
              </mc:Choice>
              <mc:Fallback>
                <p:oleObj name="Equation" r:id="rId8" imgW="533400" imgH="406400" progId="Equation.3">
                  <p:embed/>
                  <p:pic>
                    <p:nvPicPr>
                      <p:cNvPr id="541713"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0587" y="7373937"/>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E3D02A63-D528-8193-D4AB-CD0390E15C8C}"/>
              </a:ext>
            </a:extLst>
          </p:cNvPr>
          <p:cNvPicPr>
            <a:picLocks noChangeAspect="1"/>
          </p:cNvPicPr>
          <p:nvPr/>
        </p:nvPicPr>
        <p:blipFill>
          <a:blip r:embed="rId10"/>
          <a:stretch>
            <a:fillRect/>
          </a:stretch>
        </p:blipFill>
        <p:spPr>
          <a:xfrm>
            <a:off x="6724051" y="7124593"/>
            <a:ext cx="2171700" cy="498687"/>
          </a:xfrm>
          <a:prstGeom prst="rect">
            <a:avLst/>
          </a:prstGeom>
        </p:spPr>
      </p:pic>
    </p:spTree>
    <p:extLst>
      <p:ext uri="{BB962C8B-B14F-4D97-AF65-F5344CB8AC3E}">
        <p14:creationId xmlns:p14="http://schemas.microsoft.com/office/powerpoint/2010/main" val="214671065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8CE65B-E3B4-4B45-9B30-0ECACB5FC402}" type="slidenum">
              <a:rPr lang="en-US" smtClean="0"/>
              <a:pPr>
                <a:defRPr/>
              </a:pPr>
              <a:t>60</a:t>
            </a:fld>
            <a:endParaRPr lang="en-US"/>
          </a:p>
        </p:txBody>
      </p:sp>
      <p:pic>
        <p:nvPicPr>
          <p:cNvPr id="566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62000"/>
            <a:ext cx="1096962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75" name="Rectangle 2"/>
          <p:cNvSpPr>
            <a:spLocks noChangeArrowheads="1"/>
          </p:cNvSpPr>
          <p:nvPr/>
        </p:nvSpPr>
        <p:spPr bwMode="auto">
          <a:xfrm>
            <a:off x="635000" y="7010400"/>
            <a:ext cx="11963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a:r>
              <a:rPr lang="en-US" dirty="0">
                <a:latin typeface="Times New Roman" panose="02020603050405020304" pitchFamily="18" charset="0"/>
                <a:cs typeface="Times New Roman" panose="02020603050405020304" pitchFamily="18" charset="0"/>
              </a:rPr>
              <a:t>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a:r>
              <a:rPr lang="en-US" dirty="0">
                <a:latin typeface="Times New Roman" panose="02020603050405020304" pitchFamily="18" charset="0"/>
                <a:cs typeface="Times New Roman" panose="02020603050405020304" pitchFamily="18" charset="0"/>
              </a:rPr>
              <a:t>First order means that the first derivative of the free energy is not continuous, i.e. a jump in </a:t>
            </a:r>
          </a:p>
          <a:p>
            <a:pPr algn="l"/>
            <a:r>
              <a:rPr lang="en-US" dirty="0">
                <a:latin typeface="Times New Roman" panose="02020603050405020304" pitchFamily="18" charset="0"/>
                <a:cs typeface="Times New Roman" panose="02020603050405020304" pitchFamily="18" charset="0"/>
              </a:rPr>
              <a:t>Free energy at a discrete transition temperature, such as a melting point.</a:t>
            </a:r>
          </a:p>
        </p:txBody>
      </p:sp>
      <p:sp>
        <p:nvSpPr>
          <p:cNvPr id="5" name="TextBox 4">
            <a:extLst>
              <a:ext uri="{FF2B5EF4-FFF2-40B4-BE49-F238E27FC236}">
                <a16:creationId xmlns:a16="http://schemas.microsoft.com/office/drawing/2014/main" id="{70D94C45-B185-2544-B6C3-E353A0F0974C}"/>
              </a:ext>
            </a:extLst>
          </p:cNvPr>
          <p:cNvSpPr txBox="1"/>
          <p:nvPr/>
        </p:nvSpPr>
        <p:spPr>
          <a:xfrm>
            <a:off x="9249983" y="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8CE65B-E3B4-4B45-9B30-0ECACB5FC402}" type="slidenum">
              <a:rPr lang="en-US" smtClean="0"/>
              <a:pPr>
                <a:defRPr/>
              </a:pPr>
              <a:t>61</a:t>
            </a:fld>
            <a:endParaRPr lang="en-US"/>
          </a:p>
        </p:txBody>
      </p:sp>
      <p:pic>
        <p:nvPicPr>
          <p:cNvPr id="566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62000"/>
            <a:ext cx="10969625"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6275" name="Rectangle 2"/>
          <p:cNvSpPr>
            <a:spLocks noChangeArrowheads="1"/>
          </p:cNvSpPr>
          <p:nvPr/>
        </p:nvSpPr>
        <p:spPr bwMode="auto">
          <a:xfrm>
            <a:off x="635000" y="7010400"/>
            <a:ext cx="119634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a:r>
              <a:rPr lang="en-US" dirty="0">
                <a:latin typeface="Times New Roman" panose="02020603050405020304" pitchFamily="18" charset="0"/>
                <a:cs typeface="Times New Roman" panose="02020603050405020304" pitchFamily="18" charset="0"/>
              </a:rPr>
              <a:t>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a:r>
              <a:rPr lang="en-US" dirty="0">
                <a:latin typeface="Times New Roman" panose="02020603050405020304" pitchFamily="18" charset="0"/>
                <a:cs typeface="Times New Roman" panose="02020603050405020304" pitchFamily="18" charset="0"/>
              </a:rPr>
              <a:t>First order means that the first derivative of the free energy is not continuous, i.e. a jump in </a:t>
            </a:r>
          </a:p>
          <a:p>
            <a:pPr algn="l"/>
            <a:r>
              <a:rPr lang="en-US" dirty="0">
                <a:latin typeface="Times New Roman" panose="02020603050405020304" pitchFamily="18" charset="0"/>
                <a:cs typeface="Times New Roman" panose="02020603050405020304" pitchFamily="18" charset="0"/>
              </a:rPr>
              <a:t>Free energy at a discrete transition temperature, such as a melting point.</a:t>
            </a:r>
          </a:p>
        </p:txBody>
      </p:sp>
      <p:sp>
        <p:nvSpPr>
          <p:cNvPr id="5" name="TextBox 4">
            <a:extLst>
              <a:ext uri="{FF2B5EF4-FFF2-40B4-BE49-F238E27FC236}">
                <a16:creationId xmlns:a16="http://schemas.microsoft.com/office/drawing/2014/main" id="{70D94C45-B185-2544-B6C3-E353A0F0974C}"/>
              </a:ext>
            </a:extLst>
          </p:cNvPr>
          <p:cNvSpPr txBox="1"/>
          <p:nvPr/>
        </p:nvSpPr>
        <p:spPr>
          <a:xfrm>
            <a:off x="9249983" y="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
        <p:nvSpPr>
          <p:cNvPr id="2" name="TextBox 1">
            <a:extLst>
              <a:ext uri="{FF2B5EF4-FFF2-40B4-BE49-F238E27FC236}">
                <a16:creationId xmlns:a16="http://schemas.microsoft.com/office/drawing/2014/main" id="{99421349-BC53-D8EB-EF2A-D0FABC34430E}"/>
              </a:ext>
            </a:extLst>
          </p:cNvPr>
          <p:cNvSpPr txBox="1"/>
          <p:nvPr/>
        </p:nvSpPr>
        <p:spPr>
          <a:xfrm>
            <a:off x="8160489" y="4191000"/>
            <a:ext cx="2772169" cy="830997"/>
          </a:xfrm>
          <a:prstGeom prst="rect">
            <a:avLst/>
          </a:prstGeom>
          <a:noFill/>
        </p:spPr>
        <p:txBody>
          <a:bodyPr wrap="none" rtlCol="0">
            <a:spAutoFit/>
          </a:bodyPr>
          <a:lstStyle/>
          <a:p>
            <a:r>
              <a:rPr lang="en-US" dirty="0">
                <a:solidFill>
                  <a:srgbClr val="FF0000"/>
                </a:solidFill>
                <a:highlight>
                  <a:srgbClr val="FFFF00"/>
                </a:highlight>
                <a:latin typeface="Times New Roman" panose="02020603050405020304" pitchFamily="18" charset="0"/>
                <a:cs typeface="Times New Roman" panose="02020603050405020304" pitchFamily="18" charset="0"/>
              </a:rPr>
              <a:t>First-Order </a:t>
            </a:r>
          </a:p>
          <a:p>
            <a:r>
              <a:rPr lang="en-US" dirty="0">
                <a:solidFill>
                  <a:srgbClr val="FF0000"/>
                </a:solidFill>
                <a:highlight>
                  <a:srgbClr val="FFFF00"/>
                </a:highlight>
                <a:latin typeface="Times New Roman" panose="02020603050405020304" pitchFamily="18" charset="0"/>
                <a:cs typeface="Times New Roman" panose="02020603050405020304" pitchFamily="18" charset="0"/>
              </a:rPr>
              <a:t>Discrete change in </a:t>
            </a:r>
            <a:r>
              <a:rPr lang="en-US" i="1" dirty="0">
                <a:solidFill>
                  <a:srgbClr val="FF0000"/>
                </a:solidFill>
                <a:highlight>
                  <a:srgbClr val="FFFF00"/>
                </a:highlight>
                <a:latin typeface="Symbol" pitchFamily="2" charset="2"/>
              </a:rPr>
              <a:t>a</a:t>
            </a:r>
          </a:p>
        </p:txBody>
      </p:sp>
      <p:sp>
        <p:nvSpPr>
          <p:cNvPr id="3" name="TextBox 2">
            <a:extLst>
              <a:ext uri="{FF2B5EF4-FFF2-40B4-BE49-F238E27FC236}">
                <a16:creationId xmlns:a16="http://schemas.microsoft.com/office/drawing/2014/main" id="{B6ABAFF8-FCBF-49FD-EAB5-02779BD06238}"/>
              </a:ext>
            </a:extLst>
          </p:cNvPr>
          <p:cNvSpPr txBox="1"/>
          <p:nvPr/>
        </p:nvSpPr>
        <p:spPr>
          <a:xfrm>
            <a:off x="6634251" y="2620962"/>
            <a:ext cx="2233304" cy="830997"/>
          </a:xfrm>
          <a:prstGeom prst="rect">
            <a:avLst/>
          </a:prstGeom>
          <a:noFill/>
        </p:spPr>
        <p:txBody>
          <a:bodyPr wrap="none" rtlCol="0">
            <a:spAutoFit/>
          </a:bodyPr>
          <a:lstStyle/>
          <a:p>
            <a:r>
              <a:rPr lang="en-US" dirty="0">
                <a:solidFill>
                  <a:srgbClr val="FF0000"/>
                </a:solidFill>
                <a:highlight>
                  <a:srgbClr val="FFFF00"/>
                </a:highlight>
                <a:latin typeface="Times New Roman" panose="02020603050405020304" pitchFamily="18" charset="0"/>
                <a:cs typeface="Times New Roman" panose="02020603050405020304" pitchFamily="18" charset="0"/>
              </a:rPr>
              <a:t>Second-Order </a:t>
            </a:r>
          </a:p>
          <a:p>
            <a:r>
              <a:rPr lang="en-US" i="1" dirty="0">
                <a:solidFill>
                  <a:srgbClr val="FF0000"/>
                </a:solidFill>
                <a:highlight>
                  <a:srgbClr val="FFFF00"/>
                </a:highlight>
                <a:latin typeface="Symbol" pitchFamily="2" charset="2"/>
              </a:rPr>
              <a:t>a</a:t>
            </a:r>
            <a:r>
              <a:rPr lang="en-US" i="1" dirty="0">
                <a:solidFill>
                  <a:srgbClr val="FF0000"/>
                </a:solidFill>
                <a:highlight>
                  <a:srgbClr val="FFFF00"/>
                </a:highlight>
                <a:latin typeface="Times New Roman" panose="02020603050405020304" pitchFamily="18" charset="0"/>
                <a:cs typeface="Times New Roman" panose="02020603050405020304" pitchFamily="18" charset="0"/>
              </a:rPr>
              <a:t>  is Continuous</a:t>
            </a:r>
          </a:p>
        </p:txBody>
      </p:sp>
    </p:spTree>
    <p:extLst>
      <p:ext uri="{BB962C8B-B14F-4D97-AF65-F5344CB8AC3E}">
        <p14:creationId xmlns:p14="http://schemas.microsoft.com/office/powerpoint/2010/main" val="3993329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F390BA-B5B7-874C-B417-EA5603ACF169}" type="slidenum">
              <a:rPr lang="en-US" smtClean="0"/>
              <a:pPr>
                <a:defRPr/>
              </a:pPr>
              <a:t>62</a:t>
            </a:fld>
            <a:endParaRPr lang="en-US"/>
          </a:p>
        </p:txBody>
      </p:sp>
      <p:pic>
        <p:nvPicPr>
          <p:cNvPr id="567298"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610600"/>
            <a:ext cx="266858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2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28600"/>
            <a:ext cx="57658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2286000"/>
            <a:ext cx="45323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1" name="Picture 7">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0200" y="8534400"/>
            <a:ext cx="44577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2362200"/>
            <a:ext cx="3657600" cy="368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88400" y="6096000"/>
            <a:ext cx="25908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49600" y="8458200"/>
            <a:ext cx="3289300" cy="881605"/>
          </a:xfrm>
          <a:prstGeom prst="rect">
            <a:avLst/>
          </a:prstGeom>
        </p:spPr>
      </p:pic>
      <p:sp>
        <p:nvSpPr>
          <p:cNvPr id="3" name="TextBox 2"/>
          <p:cNvSpPr txBox="1"/>
          <p:nvPr/>
        </p:nvSpPr>
        <p:spPr>
          <a:xfrm>
            <a:off x="4521200" y="5257800"/>
            <a:ext cx="2804524" cy="2308324"/>
          </a:xfrm>
          <a:prstGeom prst="rect">
            <a:avLst/>
          </a:prstGeom>
          <a:noFill/>
        </p:spPr>
        <p:txBody>
          <a:bodyPr wrap="none" rtlCol="0">
            <a:spAutoFit/>
          </a:bodyPr>
          <a:lstStyle/>
          <a:p>
            <a:r>
              <a:rPr lang="en-US" dirty="0"/>
              <a:t>1.5 Theta</a:t>
            </a:r>
          </a:p>
          <a:p>
            <a:r>
              <a:rPr lang="en-US" dirty="0"/>
              <a:t>1.6 Expanded</a:t>
            </a:r>
          </a:p>
          <a:p>
            <a:r>
              <a:rPr lang="en-US" dirty="0"/>
              <a:t>0.774 Sphere</a:t>
            </a:r>
          </a:p>
          <a:p>
            <a:r>
              <a:rPr lang="en-US" dirty="0"/>
              <a:t>0.92 Draining Sphere</a:t>
            </a:r>
          </a:p>
          <a:p>
            <a:r>
              <a:rPr lang="en-US" dirty="0"/>
              <a:t>(We will Look at this </a:t>
            </a:r>
          </a:p>
          <a:p>
            <a:r>
              <a:rPr lang="en-US" dirty="0"/>
              <a:t>further)</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F390BA-B5B7-874C-B417-EA5603ACF169}" type="slidenum">
              <a:rPr lang="en-US" smtClean="0"/>
              <a:pPr>
                <a:defRPr/>
              </a:pPr>
              <a:t>63</a:t>
            </a:fld>
            <a:endParaRPr lang="en-US"/>
          </a:p>
        </p:txBody>
      </p:sp>
      <p:pic>
        <p:nvPicPr>
          <p:cNvPr id="567298"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610600"/>
            <a:ext cx="26685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2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28600"/>
            <a:ext cx="57658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2286000"/>
            <a:ext cx="4532313"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1" name="Picture 7">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0200" y="8534400"/>
            <a:ext cx="445770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2362200"/>
            <a:ext cx="3657600" cy="368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88400" y="6096000"/>
            <a:ext cx="2590800"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49600" y="8458200"/>
            <a:ext cx="3289300" cy="881605"/>
          </a:xfrm>
          <a:prstGeom prst="rect">
            <a:avLst/>
          </a:prstGeom>
        </p:spPr>
      </p:pic>
      <p:sp>
        <p:nvSpPr>
          <p:cNvPr id="3" name="TextBox 2"/>
          <p:cNvSpPr txBox="1"/>
          <p:nvPr/>
        </p:nvSpPr>
        <p:spPr>
          <a:xfrm>
            <a:off x="4521200" y="5257800"/>
            <a:ext cx="2804524" cy="2308324"/>
          </a:xfrm>
          <a:prstGeom prst="rect">
            <a:avLst/>
          </a:prstGeom>
          <a:noFill/>
        </p:spPr>
        <p:txBody>
          <a:bodyPr wrap="none" rtlCol="0">
            <a:spAutoFit/>
          </a:bodyPr>
          <a:lstStyle/>
          <a:p>
            <a:r>
              <a:rPr lang="en-US" dirty="0"/>
              <a:t>1.5 Theta</a:t>
            </a:r>
          </a:p>
          <a:p>
            <a:r>
              <a:rPr lang="en-US" dirty="0"/>
              <a:t>1.6 Expanded</a:t>
            </a:r>
          </a:p>
          <a:p>
            <a:r>
              <a:rPr lang="en-US" dirty="0"/>
              <a:t>0.774 Sphere</a:t>
            </a:r>
          </a:p>
          <a:p>
            <a:r>
              <a:rPr lang="en-US" dirty="0"/>
              <a:t>0.92 Draining Sphere</a:t>
            </a:r>
          </a:p>
          <a:p>
            <a:r>
              <a:rPr lang="en-US" dirty="0"/>
              <a:t>(We will Look at this </a:t>
            </a:r>
          </a:p>
          <a:p>
            <a:r>
              <a:rPr lang="en-US" dirty="0"/>
              <a:t>further)</a:t>
            </a:r>
          </a:p>
        </p:txBody>
      </p:sp>
      <p:pic>
        <p:nvPicPr>
          <p:cNvPr id="5" name="Picture 4">
            <a:extLst>
              <a:ext uri="{FF2B5EF4-FFF2-40B4-BE49-F238E27FC236}">
                <a16:creationId xmlns:a16="http://schemas.microsoft.com/office/drawing/2014/main" id="{FB285B60-354C-ECA8-DD0D-5D5FC1CBF51B}"/>
              </a:ext>
            </a:extLst>
          </p:cNvPr>
          <p:cNvPicPr>
            <a:picLocks noChangeAspect="1"/>
          </p:cNvPicPr>
          <p:nvPr/>
        </p:nvPicPr>
        <p:blipFill>
          <a:blip r:embed="rId11"/>
          <a:stretch>
            <a:fillRect/>
          </a:stretch>
        </p:blipFill>
        <p:spPr>
          <a:xfrm>
            <a:off x="2616200" y="3616846"/>
            <a:ext cx="7772400" cy="2519907"/>
          </a:xfrm>
          <a:prstGeom prst="rect">
            <a:avLst/>
          </a:prstGeom>
        </p:spPr>
      </p:pic>
      <p:pic>
        <p:nvPicPr>
          <p:cNvPr id="6" name="Picture 5">
            <a:extLst>
              <a:ext uri="{FF2B5EF4-FFF2-40B4-BE49-F238E27FC236}">
                <a16:creationId xmlns:a16="http://schemas.microsoft.com/office/drawing/2014/main" id="{CB5E11A0-90C1-E72D-80EE-04A1E4A6768C}"/>
              </a:ext>
            </a:extLst>
          </p:cNvPr>
          <p:cNvPicPr>
            <a:picLocks noChangeAspect="1"/>
          </p:cNvPicPr>
          <p:nvPr/>
        </p:nvPicPr>
        <p:blipFill>
          <a:blip r:embed="rId12"/>
          <a:stretch>
            <a:fillRect/>
          </a:stretch>
        </p:blipFill>
        <p:spPr>
          <a:xfrm>
            <a:off x="2711450" y="6037805"/>
            <a:ext cx="7467600" cy="2070100"/>
          </a:xfrm>
          <a:prstGeom prst="rect">
            <a:avLst/>
          </a:prstGeom>
        </p:spPr>
      </p:pic>
    </p:spTree>
    <p:extLst>
      <p:ext uri="{BB962C8B-B14F-4D97-AF65-F5344CB8AC3E}">
        <p14:creationId xmlns:p14="http://schemas.microsoft.com/office/powerpoint/2010/main" val="37465198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10FBB8D1-4E83-584B-AF22-EFF4058B7869}" type="slidenum">
              <a:rPr lang="en-US"/>
              <a:pPr>
                <a:defRPr/>
              </a:pPr>
              <a:t>64</a:t>
            </a:fld>
            <a:endParaRPr lang="en-US"/>
          </a:p>
        </p:txBody>
      </p:sp>
      <p:sp>
        <p:nvSpPr>
          <p:cNvPr id="568322" name="Rectangle 1"/>
          <p:cNvSpPr>
            <a:spLocks/>
          </p:cNvSpPr>
          <p:nvPr/>
        </p:nvSpPr>
        <p:spPr bwMode="auto">
          <a:xfrm>
            <a:off x="2172532" y="762000"/>
            <a:ext cx="887563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Size of a Chain, “R”</a:t>
            </a:r>
          </a:p>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(You can not directly measure the End-to-End Distance)</a:t>
            </a:r>
          </a:p>
        </p:txBody>
      </p:sp>
      <p:pic>
        <p:nvPicPr>
          <p:cNvPr id="2" name="Picture 1">
            <a:extLst>
              <a:ext uri="{FF2B5EF4-FFF2-40B4-BE49-F238E27FC236}">
                <a16:creationId xmlns:a16="http://schemas.microsoft.com/office/drawing/2014/main" id="{F6959E00-084A-05DC-D4AF-B389965164AF}"/>
              </a:ext>
            </a:extLst>
          </p:cNvPr>
          <p:cNvPicPr>
            <a:picLocks noChangeAspect="1"/>
          </p:cNvPicPr>
          <p:nvPr/>
        </p:nvPicPr>
        <p:blipFill>
          <a:blip r:embed="rId2"/>
          <a:stretch>
            <a:fillRect/>
          </a:stretch>
        </p:blipFill>
        <p:spPr>
          <a:xfrm>
            <a:off x="608817" y="1954396"/>
            <a:ext cx="6817508" cy="7143759"/>
          </a:xfrm>
          <a:prstGeom prst="rect">
            <a:avLst/>
          </a:prstGeom>
        </p:spPr>
      </p:pic>
      <p:pic>
        <p:nvPicPr>
          <p:cNvPr id="1026" name="Picture 2" descr="molecular dynamics simulations ...">
            <a:extLst>
              <a:ext uri="{FF2B5EF4-FFF2-40B4-BE49-F238E27FC236}">
                <a16:creationId xmlns:a16="http://schemas.microsoft.com/office/drawing/2014/main" id="{886A99C4-12CE-8B20-6DBD-47C135A2D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656" y="2110137"/>
            <a:ext cx="464820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napshot of the simulation box ...">
            <a:extLst>
              <a:ext uri="{FF2B5EF4-FFF2-40B4-BE49-F238E27FC236}">
                <a16:creationId xmlns:a16="http://schemas.microsoft.com/office/drawing/2014/main" id="{274ACA64-3C34-8B88-43D2-7918FDD99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06" y="3850037"/>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ulk PES polymer structure: (a) as ...">
            <a:extLst>
              <a:ext uri="{FF2B5EF4-FFF2-40B4-BE49-F238E27FC236}">
                <a16:creationId xmlns:a16="http://schemas.microsoft.com/office/drawing/2014/main" id="{FE7E7CE3-EE60-7A63-F86A-9B8FE5E72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383" y="7048500"/>
            <a:ext cx="41656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65</a:t>
            </a:fld>
            <a:endParaRPr lang="en-US"/>
          </a:p>
        </p:txBody>
      </p:sp>
      <p:sp>
        <p:nvSpPr>
          <p:cNvPr id="569346" name="TextBox 8"/>
          <p:cNvSpPr txBox="1">
            <a:spLocks noChangeArrowheads="1"/>
          </p:cNvSpPr>
          <p:nvPr/>
        </p:nvSpPr>
        <p:spPr bwMode="auto">
          <a:xfrm>
            <a:off x="1320800" y="228600"/>
            <a:ext cx="10515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sp>
        <p:nvSpPr>
          <p:cNvPr id="569347" name="TextBox 9"/>
          <p:cNvSpPr txBox="1">
            <a:spLocks noChangeArrowheads="1"/>
          </p:cNvSpPr>
          <p:nvPr/>
        </p:nvSpPr>
        <p:spPr bwMode="auto">
          <a:xfrm>
            <a:off x="2305050" y="1400704"/>
            <a:ext cx="861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Radius of Gyration,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baseline="-25000" dirty="0">
              <a:latin typeface="Times New Roman" panose="02020603050405020304" pitchFamily="18" charset="0"/>
              <a:cs typeface="Times New Roman" panose="02020603050405020304" pitchFamily="18" charset="0"/>
            </a:endParaRP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3"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4"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rPr>
              <a:t>http://</a:t>
            </a:r>
            <a:r>
              <a:rPr lang="en-US" sz="1600" dirty="0" err="1">
                <a:latin typeface="Times New Roman" panose="02020603050405020304" pitchFamily="18" charset="0"/>
                <a:cs typeface="Times New Roman" panose="02020603050405020304" pitchFamily="18" charset="0"/>
              </a:rPr>
              <a:t>www.eng.uc.edu</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gbeaucag</a:t>
            </a:r>
            <a:r>
              <a:rPr lang="en-US" sz="1600" dirty="0">
                <a:latin typeface="Times New Roman" panose="02020603050405020304" pitchFamily="18" charset="0"/>
                <a:cs typeface="Times New Roman" panose="02020603050405020304" pitchFamily="18" charset="0"/>
              </a:rPr>
              <a:t>/Classes/Physics/Chapter1.pdf</a:t>
            </a:r>
          </a:p>
        </p:txBody>
      </p:sp>
      <p:pic>
        <p:nvPicPr>
          <p:cNvPr id="2" name="Picture 14">
            <a:extLst>
              <a:ext uri="{FF2B5EF4-FFF2-40B4-BE49-F238E27FC236}">
                <a16:creationId xmlns:a16="http://schemas.microsoft.com/office/drawing/2014/main" id="{81BB4636-8C10-7529-0489-85381C168C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09736" y="5943600"/>
            <a:ext cx="1769364"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66</a:t>
            </a:fld>
            <a:endParaRPr lang="en-US"/>
          </a:p>
        </p:txBody>
      </p:sp>
      <p:sp>
        <p:nvSpPr>
          <p:cNvPr id="569346" name="TextBox 8"/>
          <p:cNvSpPr txBox="1">
            <a:spLocks noChangeArrowheads="1"/>
          </p:cNvSpPr>
          <p:nvPr/>
        </p:nvSpPr>
        <p:spPr bwMode="auto">
          <a:xfrm>
            <a:off x="1320800" y="228600"/>
            <a:ext cx="10515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sp>
        <p:nvSpPr>
          <p:cNvPr id="569347" name="TextBox 9"/>
          <p:cNvSpPr txBox="1">
            <a:spLocks noChangeArrowheads="1"/>
          </p:cNvSpPr>
          <p:nvPr/>
        </p:nvSpPr>
        <p:spPr bwMode="auto">
          <a:xfrm>
            <a:off x="2305050" y="1400704"/>
            <a:ext cx="861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Radius of Gyration,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baseline="-25000" dirty="0">
              <a:latin typeface="Times New Roman" panose="02020603050405020304" pitchFamily="18" charset="0"/>
              <a:cs typeface="Times New Roman" panose="02020603050405020304" pitchFamily="18" charset="0"/>
            </a:endParaRP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09736" y="5943600"/>
            <a:ext cx="1769364"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rPr>
              <a:t>http://</a:t>
            </a:r>
            <a:r>
              <a:rPr lang="en-US" sz="1600" dirty="0" err="1">
                <a:latin typeface="Times New Roman" panose="02020603050405020304" pitchFamily="18" charset="0"/>
                <a:cs typeface="Times New Roman" panose="02020603050405020304" pitchFamily="18" charset="0"/>
              </a:rPr>
              <a:t>www.eng.uc.edu</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gbeaucag</a:t>
            </a:r>
            <a:r>
              <a:rPr lang="en-US" sz="1600" dirty="0">
                <a:latin typeface="Times New Roman" panose="02020603050405020304" pitchFamily="18" charset="0"/>
                <a:cs typeface="Times New Roman" panose="02020603050405020304" pitchFamily="18" charset="0"/>
              </a:rPr>
              <a:t>/Classes/Physics/Chapter1.pdf</a:t>
            </a:r>
          </a:p>
        </p:txBody>
      </p:sp>
      <p:pic>
        <p:nvPicPr>
          <p:cNvPr id="2" name="Picture 1">
            <a:extLst>
              <a:ext uri="{FF2B5EF4-FFF2-40B4-BE49-F238E27FC236}">
                <a16:creationId xmlns:a16="http://schemas.microsoft.com/office/drawing/2014/main" id="{1707318D-1ABC-3AF1-05C3-FF4C248EAE55}"/>
              </a:ext>
            </a:extLst>
          </p:cNvPr>
          <p:cNvPicPr>
            <a:picLocks noChangeAspect="1"/>
          </p:cNvPicPr>
          <p:nvPr/>
        </p:nvPicPr>
        <p:blipFill>
          <a:blip r:embed="rId9"/>
          <a:stretch>
            <a:fillRect/>
          </a:stretch>
        </p:blipFill>
        <p:spPr>
          <a:xfrm>
            <a:off x="7921281" y="1046699"/>
            <a:ext cx="4782238" cy="2547401"/>
          </a:xfrm>
          <a:prstGeom prst="rect">
            <a:avLst/>
          </a:prstGeom>
        </p:spPr>
      </p:pic>
    </p:spTree>
    <p:extLst>
      <p:ext uri="{BB962C8B-B14F-4D97-AF65-F5344CB8AC3E}">
        <p14:creationId xmlns:p14="http://schemas.microsoft.com/office/powerpoint/2010/main" val="26579830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B26E5F73-DC7E-E747-8A3F-93625EEA897E}" type="slidenum">
              <a:rPr lang="en-US">
                <a:latin typeface="Times New Roman" panose="02020603050405020304" pitchFamily="18" charset="0"/>
                <a:cs typeface="Times New Roman" panose="02020603050405020304" pitchFamily="18" charset="0"/>
              </a:rPr>
              <a:pPr>
                <a:defRPr/>
              </a:pPr>
              <a:t>67</a:t>
            </a:fld>
            <a:endParaRPr lang="en-US">
              <a:latin typeface="Times New Roman" panose="02020603050405020304" pitchFamily="18" charset="0"/>
              <a:cs typeface="Times New Roman" panose="02020603050405020304" pitchFamily="18" charset="0"/>
            </a:endParaRPr>
          </a:p>
        </p:txBody>
      </p:sp>
      <p:sp>
        <p:nvSpPr>
          <p:cNvPr id="570371" name="TextBox 9"/>
          <p:cNvSpPr txBox="1">
            <a:spLocks noChangeArrowheads="1"/>
          </p:cNvSpPr>
          <p:nvPr/>
        </p:nvSpPr>
        <p:spPr bwMode="auto">
          <a:xfrm>
            <a:off x="2311400" y="2057400"/>
            <a:ext cx="861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Radius of Gyration, R</a:t>
            </a:r>
            <a:r>
              <a:rPr lang="en-US" baseline="-25000">
                <a:latin typeface="Times New Roman" panose="02020603050405020304" pitchFamily="18" charset="0"/>
                <a:cs typeface="Times New Roman" panose="02020603050405020304" pitchFamily="18" charset="0"/>
              </a:rPr>
              <a:t>g</a:t>
            </a:r>
          </a:p>
        </p:txBody>
      </p:sp>
      <p:pic>
        <p:nvPicPr>
          <p:cNvPr id="57037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3048000"/>
            <a:ext cx="25146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037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3124200"/>
            <a:ext cx="1536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03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4572000"/>
            <a:ext cx="68897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5" name="TextBox 3"/>
          <p:cNvSpPr txBox="1">
            <a:spLocks noChangeArrowheads="1"/>
          </p:cNvSpPr>
          <p:nvPr/>
        </p:nvSpPr>
        <p:spPr bwMode="auto">
          <a:xfrm>
            <a:off x="3759200" y="6858000"/>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2.45 R</a:t>
            </a:r>
            <a:r>
              <a:rPr lang="en-US" baseline="-25000">
                <a:latin typeface="Times New Roman" panose="02020603050405020304" pitchFamily="18" charset="0"/>
                <a:cs typeface="Times New Roman" panose="02020603050405020304" pitchFamily="18" charset="0"/>
              </a:rPr>
              <a:t>g</a:t>
            </a:r>
            <a:r>
              <a:rPr lang="en-US">
                <a:latin typeface="Times New Roman" panose="02020603050405020304" pitchFamily="18" charset="0"/>
                <a:cs typeface="Times New Roman" panose="02020603050405020304" pitchFamily="18" charset="0"/>
              </a:rPr>
              <a:t> = R</a:t>
            </a:r>
            <a:r>
              <a:rPr lang="en-US" baseline="-25000">
                <a:latin typeface="Times New Roman" panose="02020603050405020304" pitchFamily="18" charset="0"/>
                <a:cs typeface="Times New Roman" panose="02020603050405020304" pitchFamily="18" charset="0"/>
              </a:rPr>
              <a:t>eted</a:t>
            </a:r>
          </a:p>
        </p:txBody>
      </p:sp>
      <p:sp>
        <p:nvSpPr>
          <p:cNvPr id="570376" name="TextBox 4"/>
          <p:cNvSpPr txBox="1">
            <a:spLocks noChangeArrowheads="1"/>
          </p:cNvSpPr>
          <p:nvPr/>
        </p:nvSpPr>
        <p:spPr bwMode="auto">
          <a:xfrm>
            <a:off x="2692400" y="7924800"/>
            <a:ext cx="7239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is a direct measure of the end-to-end distance for a linear Gaussian chain</a:t>
            </a:r>
          </a:p>
        </p:txBody>
      </p:sp>
      <p:sp>
        <p:nvSpPr>
          <p:cNvPr id="570377"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latin typeface="Times New Roman" panose="02020603050405020304" pitchFamily="18" charset="0"/>
                <a:cs typeface="Times New Roman" panose="02020603050405020304" pitchFamily="18" charset="0"/>
              </a:rPr>
              <a:t>http://www.eng.uc.edu/~gbeaucag/Classes/Physics/Chapter1.pdf</a:t>
            </a:r>
          </a:p>
        </p:txBody>
      </p:sp>
      <p:sp>
        <p:nvSpPr>
          <p:cNvPr id="2" name="TextBox 8">
            <a:extLst>
              <a:ext uri="{FF2B5EF4-FFF2-40B4-BE49-F238E27FC236}">
                <a16:creationId xmlns:a16="http://schemas.microsoft.com/office/drawing/2014/main" id="{204B08F0-E419-2ED9-820A-B960D8F0F79D}"/>
              </a:ext>
            </a:extLst>
          </p:cNvPr>
          <p:cNvSpPr txBox="1">
            <a:spLocks noChangeArrowheads="1"/>
          </p:cNvSpPr>
          <p:nvPr/>
        </p:nvSpPr>
        <p:spPr bwMode="auto">
          <a:xfrm>
            <a:off x="1250950" y="770467"/>
            <a:ext cx="10515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grpSp>
        <p:nvGrpSpPr>
          <p:cNvPr id="6" name="Group 5">
            <a:extLst>
              <a:ext uri="{FF2B5EF4-FFF2-40B4-BE49-F238E27FC236}">
                <a16:creationId xmlns:a16="http://schemas.microsoft.com/office/drawing/2014/main" id="{21AE870A-BFC3-3618-69FD-143A8BBF36D9}"/>
              </a:ext>
            </a:extLst>
          </p:cNvPr>
          <p:cNvGrpSpPr/>
          <p:nvPr/>
        </p:nvGrpSpPr>
        <p:grpSpPr>
          <a:xfrm>
            <a:off x="8469895" y="2741487"/>
            <a:ext cx="3296655" cy="1254918"/>
            <a:chOff x="7067550" y="4364589"/>
            <a:chExt cx="2923009" cy="1011722"/>
          </a:xfrm>
        </p:grpSpPr>
        <p:pic>
          <p:nvPicPr>
            <p:cNvPr id="4" name="Picture 3">
              <a:extLst>
                <a:ext uri="{FF2B5EF4-FFF2-40B4-BE49-F238E27FC236}">
                  <a16:creationId xmlns:a16="http://schemas.microsoft.com/office/drawing/2014/main" id="{DE09156B-4239-47F4-C5FD-754C9D03C427}"/>
                </a:ext>
              </a:extLst>
            </p:cNvPr>
            <p:cNvPicPr>
              <a:picLocks noChangeAspect="1"/>
            </p:cNvPicPr>
            <p:nvPr/>
          </p:nvPicPr>
          <p:blipFill rotWithShape="1">
            <a:blip r:embed="rId5"/>
            <a:srcRect r="92157"/>
            <a:stretch/>
          </p:blipFill>
          <p:spPr>
            <a:xfrm>
              <a:off x="7067550" y="4364589"/>
              <a:ext cx="609600" cy="999023"/>
            </a:xfrm>
            <a:prstGeom prst="rect">
              <a:avLst/>
            </a:prstGeom>
          </p:spPr>
        </p:pic>
        <p:pic>
          <p:nvPicPr>
            <p:cNvPr id="5" name="Picture 4">
              <a:extLst>
                <a:ext uri="{FF2B5EF4-FFF2-40B4-BE49-F238E27FC236}">
                  <a16:creationId xmlns:a16="http://schemas.microsoft.com/office/drawing/2014/main" id="{B71B40A6-FB53-FBF5-ECA7-FFF7C635FE6C}"/>
                </a:ext>
              </a:extLst>
            </p:cNvPr>
            <p:cNvPicPr>
              <a:picLocks noChangeAspect="1"/>
            </p:cNvPicPr>
            <p:nvPr/>
          </p:nvPicPr>
          <p:blipFill rotWithShape="1">
            <a:blip r:embed="rId5"/>
            <a:srcRect l="71569"/>
            <a:stretch/>
          </p:blipFill>
          <p:spPr>
            <a:xfrm>
              <a:off x="7780759" y="4377288"/>
              <a:ext cx="2209800" cy="999023"/>
            </a:xfrm>
            <a:prstGeom prst="rect">
              <a:avLst/>
            </a:prstGeom>
          </p:spPr>
        </p:pic>
      </p:grpSp>
      <p:grpSp>
        <p:nvGrpSpPr>
          <p:cNvPr id="11" name="Group 10">
            <a:extLst>
              <a:ext uri="{FF2B5EF4-FFF2-40B4-BE49-F238E27FC236}">
                <a16:creationId xmlns:a16="http://schemas.microsoft.com/office/drawing/2014/main" id="{F4FE8DDC-EAB7-C609-1FE4-14005625A347}"/>
              </a:ext>
            </a:extLst>
          </p:cNvPr>
          <p:cNvGrpSpPr/>
          <p:nvPr/>
        </p:nvGrpSpPr>
        <p:grpSpPr>
          <a:xfrm>
            <a:off x="8300981" y="3814763"/>
            <a:ext cx="4049769" cy="1157621"/>
            <a:chOff x="8300981" y="3814763"/>
            <a:chExt cx="4049769" cy="1157621"/>
          </a:xfrm>
        </p:grpSpPr>
        <p:pic>
          <p:nvPicPr>
            <p:cNvPr id="7" name="Picture 13">
              <a:extLst>
                <a:ext uri="{FF2B5EF4-FFF2-40B4-BE49-F238E27FC236}">
                  <a16:creationId xmlns:a16="http://schemas.microsoft.com/office/drawing/2014/main" id="{26B97375-FA34-6795-CB12-9E70335A8604}"/>
                </a:ext>
              </a:extLst>
            </p:cNvPr>
            <p:cNvPicPr>
              <a:picLocks noChangeAspect="1"/>
            </p:cNvPicPr>
            <p:nvPr/>
          </p:nvPicPr>
          <p:blipFill rotWithShape="1">
            <a:blip r:embed="rId6">
              <a:extLst>
                <a:ext uri="{28A0092B-C50C-407E-A947-70E740481C1C}">
                  <a14:useLocalDpi xmlns:a14="http://schemas.microsoft.com/office/drawing/2010/main" val="0"/>
                </a:ext>
              </a:extLst>
            </a:blip>
            <a:srcRect r="79643"/>
            <a:stretch/>
          </p:blipFill>
          <p:spPr bwMode="auto">
            <a:xfrm>
              <a:off x="8300981" y="3814763"/>
              <a:ext cx="2590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85821FE5-304E-4095-3DA3-AFC6D261E8C3}"/>
                </a:ext>
              </a:extLst>
            </p:cNvPr>
            <p:cNvPicPr>
              <a:picLocks noChangeAspect="1"/>
            </p:cNvPicPr>
            <p:nvPr/>
          </p:nvPicPr>
          <p:blipFill rotWithShape="1">
            <a:blip r:embed="rId7">
              <a:extLst>
                <a:ext uri="{28A0092B-C50C-407E-A947-70E740481C1C}">
                  <a14:useLocalDpi xmlns:a14="http://schemas.microsoft.com/office/drawing/2010/main" val="0"/>
                </a:ext>
              </a:extLst>
            </a:blip>
            <a:srcRect l="89587"/>
            <a:stretch/>
          </p:blipFill>
          <p:spPr bwMode="auto">
            <a:xfrm>
              <a:off x="10891780" y="3829384"/>
              <a:ext cx="91064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2B99D76-FB62-C29B-4A68-2580FCEA6FB3}"/>
                </a:ext>
              </a:extLst>
            </p:cNvPr>
            <p:cNvPicPr>
              <a:picLocks noChangeAspect="1"/>
            </p:cNvPicPr>
            <p:nvPr/>
          </p:nvPicPr>
          <p:blipFill>
            <a:blip r:embed="rId8"/>
            <a:stretch>
              <a:fillRect/>
            </a:stretch>
          </p:blipFill>
          <p:spPr>
            <a:xfrm>
              <a:off x="11766550" y="4030663"/>
              <a:ext cx="584200" cy="711200"/>
            </a:xfrm>
            <a:prstGeom prst="rect">
              <a:avLst/>
            </a:prstGeom>
          </p:spPr>
        </p:pic>
      </p:grpSp>
      <p:grpSp>
        <p:nvGrpSpPr>
          <p:cNvPr id="14" name="Group 13">
            <a:extLst>
              <a:ext uri="{FF2B5EF4-FFF2-40B4-BE49-F238E27FC236}">
                <a16:creationId xmlns:a16="http://schemas.microsoft.com/office/drawing/2014/main" id="{CC63831C-F650-58B6-5256-230017E4E05E}"/>
              </a:ext>
            </a:extLst>
          </p:cNvPr>
          <p:cNvGrpSpPr/>
          <p:nvPr/>
        </p:nvGrpSpPr>
        <p:grpSpPr>
          <a:xfrm>
            <a:off x="5354787" y="4834831"/>
            <a:ext cx="919013" cy="461665"/>
            <a:chOff x="5354787" y="4834831"/>
            <a:chExt cx="919013" cy="461665"/>
          </a:xfrm>
        </p:grpSpPr>
        <p:sp>
          <p:nvSpPr>
            <p:cNvPr id="13" name="Rectangle 12">
              <a:extLst>
                <a:ext uri="{FF2B5EF4-FFF2-40B4-BE49-F238E27FC236}">
                  <a16:creationId xmlns:a16="http://schemas.microsoft.com/office/drawing/2014/main" id="{5AAB1C55-A8FC-6AA8-E3F9-C5DB8F5D7A9A}"/>
                </a:ext>
              </a:extLst>
            </p:cNvPr>
            <p:cNvSpPr/>
            <p:nvPr/>
          </p:nvSpPr>
          <p:spPr bwMode="auto">
            <a:xfrm>
              <a:off x="5397500" y="5037859"/>
              <a:ext cx="876300" cy="173182"/>
            </a:xfrm>
            <a:prstGeom prst="rect">
              <a:avLst/>
            </a:prstGeom>
            <a:solidFill>
              <a:schemeClr val="bg1"/>
            </a:solidFill>
            <a:ln>
              <a:solidFill>
                <a:schemeClr val="bg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12" name="TextBox 11">
              <a:extLst>
                <a:ext uri="{FF2B5EF4-FFF2-40B4-BE49-F238E27FC236}">
                  <a16:creationId xmlns:a16="http://schemas.microsoft.com/office/drawing/2014/main" id="{72AB4562-FE87-D291-0BDD-E9F0B518E9B1}"/>
                </a:ext>
              </a:extLst>
            </p:cNvPr>
            <p:cNvSpPr txBox="1"/>
            <p:nvPr/>
          </p:nvSpPr>
          <p:spPr>
            <a:xfrm>
              <a:off x="5354787" y="4834831"/>
              <a:ext cx="696024" cy="461665"/>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eted</a:t>
              </a:r>
              <a:endParaRPr lang="en-US" i="1" dirty="0">
                <a:latin typeface="Times New Roman" panose="02020603050405020304" pitchFamily="18" charset="0"/>
                <a:cs typeface="Times New Roman" panose="02020603050405020304" pitchFamily="18" charset="0"/>
              </a:endParaRPr>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BF096C-EB4B-81FD-26C6-B1699BCD0369}"/>
              </a:ext>
            </a:extLst>
          </p:cNvPr>
          <p:cNvSpPr>
            <a:spLocks noGrp="1"/>
          </p:cNvSpPr>
          <p:nvPr>
            <p:ph type="sldNum" sz="quarter" idx="10"/>
          </p:nvPr>
        </p:nvSpPr>
        <p:spPr/>
        <p:txBody>
          <a:bodyPr/>
          <a:lstStyle/>
          <a:p>
            <a:pPr>
              <a:defRPr/>
            </a:pPr>
            <a:fld id="{727E6EF5-C16A-D644-8A4D-CAFBAC0648D4}" type="slidenum">
              <a:rPr lang="en-US" smtClean="0"/>
              <a:pPr>
                <a:defRPr/>
              </a:pPr>
              <a:t>68</a:t>
            </a:fld>
            <a:endParaRPr lang="en-US"/>
          </a:p>
        </p:txBody>
      </p:sp>
      <p:pic>
        <p:nvPicPr>
          <p:cNvPr id="1026" name="Picture 2" descr="MOMENT OF INERTIA – kisharconado">
            <a:extLst>
              <a:ext uri="{FF2B5EF4-FFF2-40B4-BE49-F238E27FC236}">
                <a16:creationId xmlns:a16="http://schemas.microsoft.com/office/drawing/2014/main" id="{E226CEC3-389B-C653-58B4-F786BE4A8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45" y="2819400"/>
            <a:ext cx="6465119" cy="4660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1F4F6D-0A69-CEBF-7D11-E48E12A5CAF6}"/>
              </a:ext>
            </a:extLst>
          </p:cNvPr>
          <p:cNvSpPr txBox="1"/>
          <p:nvPr/>
        </p:nvSpPr>
        <p:spPr>
          <a:xfrm>
            <a:off x="3654088" y="1066800"/>
            <a:ext cx="6122061" cy="461665"/>
          </a:xfrm>
          <a:prstGeom prst="rect">
            <a:avLst/>
          </a:prstGeom>
          <a:noFill/>
        </p:spPr>
        <p:txBody>
          <a:bodyPr wrap="none" rtlCol="0">
            <a:spAutoFit/>
          </a:bodyPr>
          <a:lstStyle/>
          <a:p>
            <a:r>
              <a:rPr lang="en-US" dirty="0"/>
              <a:t>Moment of </a:t>
            </a:r>
            <a:r>
              <a:rPr lang="en-US" dirty="0" err="1"/>
              <a:t>Intertia</a:t>
            </a:r>
            <a:r>
              <a:rPr lang="en-US" dirty="0"/>
              <a:t>, I is &lt;R</a:t>
            </a:r>
            <a:r>
              <a:rPr lang="en-US" baseline="-25000" dirty="0"/>
              <a:t>g</a:t>
            </a:r>
            <a:r>
              <a:rPr lang="en-US" baseline="30000" dirty="0"/>
              <a:t>2</a:t>
            </a:r>
            <a:r>
              <a:rPr lang="en-US" dirty="0"/>
              <a:t>&gt; weighted by mass</a:t>
            </a:r>
          </a:p>
        </p:txBody>
      </p:sp>
      <p:sp>
        <p:nvSpPr>
          <p:cNvPr id="6" name="TextBox 5">
            <a:extLst>
              <a:ext uri="{FF2B5EF4-FFF2-40B4-BE49-F238E27FC236}">
                <a16:creationId xmlns:a16="http://schemas.microsoft.com/office/drawing/2014/main" id="{4E0F8C65-9813-2A8D-9BEC-3E18190B4443}"/>
              </a:ext>
            </a:extLst>
          </p:cNvPr>
          <p:cNvSpPr txBox="1"/>
          <p:nvPr/>
        </p:nvSpPr>
        <p:spPr>
          <a:xfrm>
            <a:off x="6871996" y="3810000"/>
            <a:ext cx="5808306" cy="280076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M = 1</a:t>
            </a:r>
          </a:p>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p>
          <a:p>
            <a:pPr algn="l"/>
            <a:r>
              <a:rPr lang="en-US" sz="1600" dirty="0">
                <a:latin typeface="Times New Roman" panose="02020603050405020304" pitchFamily="18" charset="0"/>
                <a:cs typeface="Times New Roman" panose="02020603050405020304" pitchFamily="18" charset="0"/>
              </a:rPr>
              <a:t>Disk/Cylinder	  Hoop	     Sphere	                Rod</a:t>
            </a:r>
          </a:p>
          <a:p>
            <a:pPr algn="l"/>
            <a:r>
              <a:rPr lang="en-US" sz="1600" dirty="0">
                <a:latin typeface="Times New Roman" panose="02020603050405020304" pitchFamily="18" charset="0"/>
                <a:cs typeface="Times New Roman" panose="02020603050405020304" pitchFamily="18" charset="0"/>
              </a:rPr>
              <a:t>Sym. Axis		Sym. Axis	     Solid	               Center</a:t>
            </a:r>
          </a:p>
          <a:p>
            <a:pPr algn="l"/>
            <a:r>
              <a:rPr lang="en-US" sz="1600" dirty="0">
                <a:latin typeface="Times New Roman" panose="02020603050405020304" pitchFamily="18" charset="0"/>
                <a:cs typeface="Times New Roman" panose="02020603050405020304" pitchFamily="18" charset="0"/>
              </a:rPr>
              <a:t>1/√2=0.707	     1          √(2/5)=0.632        1/√12=0.289</a:t>
            </a:r>
          </a:p>
          <a:p>
            <a:pPr algn="l"/>
            <a:endParaRPr lang="en-US" sz="1600" dirty="0">
              <a:latin typeface="Times New Roman" panose="02020603050405020304" pitchFamily="18" charset="0"/>
              <a:cs typeface="Times New Roman" panose="02020603050405020304" pitchFamily="18" charset="0"/>
            </a:endParaRPr>
          </a:p>
          <a:p>
            <a:pPr algn="l"/>
            <a:endParaRPr lang="en-US" sz="16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      Cylinder                  Hoop	  </a:t>
            </a:r>
            <a:r>
              <a:rPr lang="en-US" sz="1600" dirty="0" err="1">
                <a:latin typeface="Times New Roman" panose="02020603050405020304" pitchFamily="18" charset="0"/>
                <a:cs typeface="Times New Roman" panose="02020603050405020304" pitchFamily="18" charset="0"/>
              </a:rPr>
              <a:t>Sph</a:t>
            </a:r>
            <a:r>
              <a:rPr lang="en-US" sz="1600" dirty="0">
                <a:latin typeface="Times New Roman" panose="02020603050405020304" pitchFamily="18" charset="0"/>
                <a:cs typeface="Times New Roman" panose="02020603050405020304" pitchFamily="18" charset="0"/>
              </a:rPr>
              <a:t>. Shell             Rod </a:t>
            </a:r>
            <a:r>
              <a:rPr lang="en-US" sz="1600" dirty="0" err="1">
                <a:latin typeface="Times New Roman" panose="02020603050405020304" pitchFamily="18" charset="0"/>
                <a:cs typeface="Times New Roman" panose="02020603050405020304" pitchFamily="18" charset="0"/>
              </a:rPr>
              <a:t>R</a:t>
            </a:r>
            <a:r>
              <a:rPr lang="en-US" sz="1600" baseline="-25000" dirty="0" err="1">
                <a:latin typeface="Times New Roman" panose="02020603050405020304" pitchFamily="18" charset="0"/>
                <a:cs typeface="Times New Roman" panose="02020603050405020304" pitchFamily="18" charset="0"/>
              </a:rPr>
              <a:t>g</a:t>
            </a:r>
            <a:r>
              <a:rPr lang="en-US" sz="1600" dirty="0">
                <a:latin typeface="Times New Roman" panose="02020603050405020304" pitchFamily="18" charset="0"/>
                <a:cs typeface="Times New Roman" panose="02020603050405020304" pitchFamily="18" charset="0"/>
              </a:rPr>
              <a:t>/L</a:t>
            </a:r>
          </a:p>
          <a:p>
            <a:pPr algn="l"/>
            <a:r>
              <a:rPr lang="en-US" sz="1600" dirty="0">
                <a:latin typeface="Times New Roman" panose="02020603050405020304" pitchFamily="18" charset="0"/>
                <a:cs typeface="Times New Roman" panose="02020603050405020304" pitchFamily="18" charset="0"/>
              </a:rPr>
              <a:t>       Center		Diameter                                       End</a:t>
            </a:r>
          </a:p>
          <a:p>
            <a:pPr algn="l"/>
            <a:r>
              <a:rPr lang="en-US" sz="1600" dirty="0">
                <a:latin typeface="Times New Roman" panose="02020603050405020304" pitchFamily="18" charset="0"/>
                <a:cs typeface="Times New Roman" panose="02020603050405020304" pitchFamily="18" charset="0"/>
              </a:rPr>
              <a:t>√(1/4+(L</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/R</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)/12)   1/√2=0.707  √(2/3)=0.816        √(1/3)=0.577</a:t>
            </a:r>
          </a:p>
        </p:txBody>
      </p:sp>
    </p:spTree>
    <p:extLst>
      <p:ext uri="{BB962C8B-B14F-4D97-AF65-F5344CB8AC3E}">
        <p14:creationId xmlns:p14="http://schemas.microsoft.com/office/powerpoint/2010/main" val="12864669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CA0166-1E26-1DAA-C035-57C27C037AEC}"/>
              </a:ext>
            </a:extLst>
          </p:cNvPr>
          <p:cNvSpPr>
            <a:spLocks noGrp="1"/>
          </p:cNvSpPr>
          <p:nvPr>
            <p:ph type="sldNum" sz="quarter" idx="10"/>
          </p:nvPr>
        </p:nvSpPr>
        <p:spPr/>
        <p:txBody>
          <a:bodyPr/>
          <a:lstStyle/>
          <a:p>
            <a:pPr>
              <a:defRPr/>
            </a:pPr>
            <a:fld id="{727E6EF5-C16A-D644-8A4D-CAFBAC0648D4}" type="slidenum">
              <a:rPr lang="en-US" smtClean="0"/>
              <a:pPr>
                <a:defRPr/>
              </a:pPr>
              <a:t>69</a:t>
            </a:fld>
            <a:endParaRPr lang="en-US"/>
          </a:p>
        </p:txBody>
      </p:sp>
      <p:sp>
        <p:nvSpPr>
          <p:cNvPr id="5" name="TextBox 4">
            <a:extLst>
              <a:ext uri="{FF2B5EF4-FFF2-40B4-BE49-F238E27FC236}">
                <a16:creationId xmlns:a16="http://schemas.microsoft.com/office/drawing/2014/main" id="{D6268799-268F-D3C5-D28C-A08EDBC0CBC8}"/>
              </a:ext>
            </a:extLst>
          </p:cNvPr>
          <p:cNvSpPr txBox="1"/>
          <p:nvPr/>
        </p:nvSpPr>
        <p:spPr>
          <a:xfrm>
            <a:off x="1073668" y="457200"/>
            <a:ext cx="10844765" cy="830997"/>
          </a:xfrm>
          <a:prstGeom prst="rect">
            <a:avLst/>
          </a:prstGeom>
          <a:noFill/>
        </p:spPr>
        <p:txBody>
          <a:bodyPr wrap="none" rtlCol="0">
            <a:spAutoFit/>
          </a:bodyPr>
          <a:lstStyle/>
          <a:p>
            <a:r>
              <a:rPr lang="en-US" dirty="0"/>
              <a:t>For a distribution of chain lengths/object sizes what moment of the distribution is </a:t>
            </a:r>
            <a:r>
              <a:rPr lang="en-US" dirty="0" err="1"/>
              <a:t>R</a:t>
            </a:r>
            <a:r>
              <a:rPr lang="en-US" baseline="-25000" dirty="0" err="1"/>
              <a:t>g</a:t>
            </a:r>
            <a:r>
              <a:rPr lang="en-US" dirty="0"/>
              <a:t>?</a:t>
            </a:r>
          </a:p>
          <a:p>
            <a:r>
              <a:rPr lang="en-US" dirty="0"/>
              <a:t>Typically, low order moments are desired such as the mean (first order)</a:t>
            </a:r>
          </a:p>
        </p:txBody>
      </p:sp>
    </p:spTree>
    <p:extLst>
      <p:ext uri="{BB962C8B-B14F-4D97-AF65-F5344CB8AC3E}">
        <p14:creationId xmlns:p14="http://schemas.microsoft.com/office/powerpoint/2010/main" val="11481341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8A4B8A1-08F1-7B4E-994C-A9B4043610A6}" type="slidenum">
              <a:rPr lang="en-US" smtClean="0"/>
              <a:pPr>
                <a:defRPr/>
              </a:pPr>
              <a:t>7</a:t>
            </a:fld>
            <a:endParaRPr lang="en-US"/>
          </a:p>
        </p:txBody>
      </p:sp>
      <p:pic>
        <p:nvPicPr>
          <p:cNvPr id="542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28600"/>
            <a:ext cx="8216900" cy="739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5900" y="7620000"/>
            <a:ext cx="80899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8EA4C-9655-5DA2-88BC-581DD829E28D}"/>
              </a:ext>
            </a:extLst>
          </p:cNvPr>
          <p:cNvSpPr>
            <a:spLocks noGrp="1"/>
          </p:cNvSpPr>
          <p:nvPr>
            <p:ph type="sldNum" sz="quarter" idx="10"/>
          </p:nvPr>
        </p:nvSpPr>
        <p:spPr/>
        <p:txBody>
          <a:bodyPr/>
          <a:lstStyle/>
          <a:p>
            <a:pPr>
              <a:defRPr/>
            </a:pPr>
            <a:fld id="{727E6EF5-C16A-D644-8A4D-CAFBAC0648D4}" type="slidenum">
              <a:rPr lang="en-US" smtClean="0"/>
              <a:pPr>
                <a:defRPr/>
              </a:pPr>
              <a:t>70</a:t>
            </a:fld>
            <a:endParaRPr lang="en-US"/>
          </a:p>
        </p:txBody>
      </p:sp>
      <p:pic>
        <p:nvPicPr>
          <p:cNvPr id="5" name="Picture 4">
            <a:extLst>
              <a:ext uri="{FF2B5EF4-FFF2-40B4-BE49-F238E27FC236}">
                <a16:creationId xmlns:a16="http://schemas.microsoft.com/office/drawing/2014/main" id="{80DB206C-D532-49AE-B9F1-CBDC749C4A75}"/>
              </a:ext>
            </a:extLst>
          </p:cNvPr>
          <p:cNvPicPr>
            <a:picLocks noChangeAspect="1"/>
          </p:cNvPicPr>
          <p:nvPr/>
        </p:nvPicPr>
        <p:blipFill>
          <a:blip r:embed="rId2"/>
          <a:stretch>
            <a:fillRect/>
          </a:stretch>
        </p:blipFill>
        <p:spPr>
          <a:xfrm>
            <a:off x="711200" y="1300480"/>
            <a:ext cx="7772400" cy="8218170"/>
          </a:xfrm>
          <a:prstGeom prst="rect">
            <a:avLst/>
          </a:prstGeom>
        </p:spPr>
      </p:pic>
      <p:sp>
        <p:nvSpPr>
          <p:cNvPr id="6" name="TextBox 5">
            <a:extLst>
              <a:ext uri="{FF2B5EF4-FFF2-40B4-BE49-F238E27FC236}">
                <a16:creationId xmlns:a16="http://schemas.microsoft.com/office/drawing/2014/main" id="{B1B153A7-9576-9752-EE3A-F1575BBD21A9}"/>
              </a:ext>
            </a:extLst>
          </p:cNvPr>
          <p:cNvSpPr txBox="1"/>
          <p:nvPr/>
        </p:nvSpPr>
        <p:spPr>
          <a:xfrm>
            <a:off x="2546193" y="150283"/>
            <a:ext cx="8128314" cy="1077218"/>
          </a:xfrm>
          <a:prstGeom prst="rect">
            <a:avLst/>
          </a:prstGeom>
          <a:noFill/>
        </p:spPr>
        <p:txBody>
          <a:bodyPr wrap="none" rtlCol="0">
            <a:spAutoFit/>
          </a:bodyPr>
          <a:lstStyle/>
          <a:p>
            <a:r>
              <a:rPr lang="en-US" sz="3200" dirty="0"/>
              <a:t>For a polydisperse sample</a:t>
            </a:r>
          </a:p>
          <a:p>
            <a:r>
              <a:rPr lang="en-US" sz="3200" dirty="0"/>
              <a:t>what moment of </a:t>
            </a:r>
            <a:r>
              <a:rPr lang="en-US" sz="3200" dirty="0" err="1"/>
              <a:t>R</a:t>
            </a:r>
            <a:r>
              <a:rPr lang="en-US" sz="3200" baseline="-25000" dirty="0" err="1"/>
              <a:t>g</a:t>
            </a:r>
            <a:r>
              <a:rPr lang="en-US" sz="3200" dirty="0"/>
              <a:t> is obtained form scattering?</a:t>
            </a:r>
          </a:p>
        </p:txBody>
      </p:sp>
      <p:pic>
        <p:nvPicPr>
          <p:cNvPr id="8" name="Picture 7">
            <a:extLst>
              <a:ext uri="{FF2B5EF4-FFF2-40B4-BE49-F238E27FC236}">
                <a16:creationId xmlns:a16="http://schemas.microsoft.com/office/drawing/2014/main" id="{BD079857-D04A-9E87-1555-9CA26D81E10F}"/>
              </a:ext>
            </a:extLst>
          </p:cNvPr>
          <p:cNvPicPr>
            <a:picLocks noChangeAspect="1"/>
          </p:cNvPicPr>
          <p:nvPr/>
        </p:nvPicPr>
        <p:blipFill>
          <a:blip r:embed="rId3"/>
          <a:stretch>
            <a:fillRect/>
          </a:stretch>
        </p:blipFill>
        <p:spPr>
          <a:xfrm>
            <a:off x="7813526" y="3142454"/>
            <a:ext cx="4044462" cy="1016000"/>
          </a:xfrm>
          <a:prstGeom prst="rect">
            <a:avLst/>
          </a:prstGeom>
        </p:spPr>
      </p:pic>
      <p:sp>
        <p:nvSpPr>
          <p:cNvPr id="9" name="TextBox 8">
            <a:extLst>
              <a:ext uri="{FF2B5EF4-FFF2-40B4-BE49-F238E27FC236}">
                <a16:creationId xmlns:a16="http://schemas.microsoft.com/office/drawing/2014/main" id="{97BC111D-4F32-D925-E64E-69969E98E964}"/>
              </a:ext>
            </a:extLst>
          </p:cNvPr>
          <p:cNvSpPr txBox="1"/>
          <p:nvPr/>
        </p:nvSpPr>
        <p:spPr>
          <a:xfrm>
            <a:off x="7416800" y="4343400"/>
            <a:ext cx="4775987" cy="1938992"/>
          </a:xfrm>
          <a:prstGeom prst="rect">
            <a:avLst/>
          </a:prstGeom>
          <a:noFill/>
        </p:spPr>
        <p:txBody>
          <a:bodyPr wrap="none" rtlCol="0">
            <a:spAutoFit/>
          </a:bodyPr>
          <a:lstStyle/>
          <a:p>
            <a:r>
              <a:rPr lang="en-US" dirty="0"/>
              <a:t>Polydispersity Index, </a:t>
            </a:r>
          </a:p>
          <a:p>
            <a:r>
              <a:rPr lang="en-US" dirty="0"/>
              <a:t>D = M</a:t>
            </a:r>
            <a:r>
              <a:rPr lang="en-US" baseline="-25000" dirty="0"/>
              <a:t>w</a:t>
            </a:r>
            <a:r>
              <a:rPr lang="en-US" dirty="0"/>
              <a:t>/M</a:t>
            </a:r>
            <a:r>
              <a:rPr lang="en-US" baseline="-25000" dirty="0"/>
              <a:t>n</a:t>
            </a:r>
            <a:r>
              <a:rPr lang="en-US" dirty="0"/>
              <a:t> = &lt;M</a:t>
            </a:r>
            <a:r>
              <a:rPr lang="en-US" baseline="30000" dirty="0"/>
              <a:t>2</a:t>
            </a:r>
            <a:r>
              <a:rPr lang="en-US" dirty="0"/>
              <a:t>&gt;/&lt;M</a:t>
            </a:r>
            <a:r>
              <a:rPr lang="en-US" baseline="30000" dirty="0"/>
              <a:t>1</a:t>
            </a:r>
            <a:r>
              <a:rPr lang="en-US" dirty="0"/>
              <a:t>&gt;</a:t>
            </a:r>
            <a:r>
              <a:rPr lang="en-US" baseline="30000" dirty="0"/>
              <a:t>2</a:t>
            </a:r>
            <a:endParaRPr lang="en-US" dirty="0"/>
          </a:p>
          <a:p>
            <a:r>
              <a:rPr lang="en-US" dirty="0"/>
              <a:t>D = 1 is monodisperse </a:t>
            </a:r>
          </a:p>
          <a:p>
            <a:r>
              <a:rPr lang="en-US" dirty="0"/>
              <a:t>2 is most probable distribution</a:t>
            </a:r>
          </a:p>
          <a:p>
            <a:r>
              <a:rPr lang="en-US" dirty="0"/>
              <a:t>Commercial PE is D=14 and bimodal</a:t>
            </a:r>
          </a:p>
        </p:txBody>
      </p:sp>
    </p:spTree>
    <p:extLst>
      <p:ext uri="{BB962C8B-B14F-4D97-AF65-F5344CB8AC3E}">
        <p14:creationId xmlns:p14="http://schemas.microsoft.com/office/powerpoint/2010/main" val="38019049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8EA4C-9655-5DA2-88BC-581DD829E28D}"/>
              </a:ext>
            </a:extLst>
          </p:cNvPr>
          <p:cNvSpPr>
            <a:spLocks noGrp="1"/>
          </p:cNvSpPr>
          <p:nvPr>
            <p:ph type="sldNum" sz="quarter" idx="10"/>
          </p:nvPr>
        </p:nvSpPr>
        <p:spPr/>
        <p:txBody>
          <a:bodyPr/>
          <a:lstStyle/>
          <a:p>
            <a:pPr>
              <a:defRPr/>
            </a:pPr>
            <a:fld id="{727E6EF5-C16A-D644-8A4D-CAFBAC0648D4}" type="slidenum">
              <a:rPr lang="en-US" smtClean="0"/>
              <a:pPr>
                <a:defRPr/>
              </a:pPr>
              <a:t>71</a:t>
            </a:fld>
            <a:endParaRPr lang="en-US"/>
          </a:p>
        </p:txBody>
      </p:sp>
      <p:sp>
        <p:nvSpPr>
          <p:cNvPr id="6" name="TextBox 5">
            <a:extLst>
              <a:ext uri="{FF2B5EF4-FFF2-40B4-BE49-F238E27FC236}">
                <a16:creationId xmlns:a16="http://schemas.microsoft.com/office/drawing/2014/main" id="{B1B153A7-9576-9752-EE3A-F1575BBD21A9}"/>
              </a:ext>
            </a:extLst>
          </p:cNvPr>
          <p:cNvSpPr txBox="1"/>
          <p:nvPr/>
        </p:nvSpPr>
        <p:spPr>
          <a:xfrm>
            <a:off x="2546193" y="150283"/>
            <a:ext cx="8128314" cy="1077218"/>
          </a:xfrm>
          <a:prstGeom prst="rect">
            <a:avLst/>
          </a:prstGeom>
          <a:noFill/>
        </p:spPr>
        <p:txBody>
          <a:bodyPr wrap="none" rtlCol="0">
            <a:spAutoFit/>
          </a:bodyPr>
          <a:lstStyle/>
          <a:p>
            <a:r>
              <a:rPr lang="en-US" sz="3200" dirty="0"/>
              <a:t>For a polydisperse sample</a:t>
            </a:r>
          </a:p>
          <a:p>
            <a:r>
              <a:rPr lang="en-US" sz="3200" dirty="0"/>
              <a:t>what moment of </a:t>
            </a:r>
            <a:r>
              <a:rPr lang="en-US" sz="3200" dirty="0" err="1"/>
              <a:t>R</a:t>
            </a:r>
            <a:r>
              <a:rPr lang="en-US" sz="3200" baseline="-25000" dirty="0" err="1"/>
              <a:t>g</a:t>
            </a:r>
            <a:r>
              <a:rPr lang="en-US" sz="3200" dirty="0"/>
              <a:t> is obtained form scattering?</a:t>
            </a:r>
          </a:p>
        </p:txBody>
      </p:sp>
      <p:pic>
        <p:nvPicPr>
          <p:cNvPr id="2" name="Picture 1">
            <a:extLst>
              <a:ext uri="{FF2B5EF4-FFF2-40B4-BE49-F238E27FC236}">
                <a16:creationId xmlns:a16="http://schemas.microsoft.com/office/drawing/2014/main" id="{4DFD3279-3E4F-F585-EE99-E330EBC3CFC2}"/>
              </a:ext>
            </a:extLst>
          </p:cNvPr>
          <p:cNvPicPr>
            <a:picLocks noChangeAspect="1"/>
          </p:cNvPicPr>
          <p:nvPr/>
        </p:nvPicPr>
        <p:blipFill>
          <a:blip r:embed="rId2"/>
          <a:stretch>
            <a:fillRect/>
          </a:stretch>
        </p:blipFill>
        <p:spPr>
          <a:xfrm>
            <a:off x="4292600" y="1619348"/>
            <a:ext cx="4783320" cy="1205100"/>
          </a:xfrm>
          <a:prstGeom prst="rect">
            <a:avLst/>
          </a:prstGeom>
        </p:spPr>
      </p:pic>
      <p:sp>
        <p:nvSpPr>
          <p:cNvPr id="3" name="TextBox 2">
            <a:extLst>
              <a:ext uri="{FF2B5EF4-FFF2-40B4-BE49-F238E27FC236}">
                <a16:creationId xmlns:a16="http://schemas.microsoft.com/office/drawing/2014/main" id="{2F79175E-42EF-41CE-B733-238E39B59E92}"/>
              </a:ext>
            </a:extLst>
          </p:cNvPr>
          <p:cNvSpPr txBox="1"/>
          <p:nvPr/>
        </p:nvSpPr>
        <p:spPr>
          <a:xfrm>
            <a:off x="5557550" y="2915752"/>
            <a:ext cx="1648400" cy="461665"/>
          </a:xfrm>
          <a:prstGeom prst="rect">
            <a:avLst/>
          </a:prstGeom>
          <a:noFill/>
        </p:spPr>
        <p:txBody>
          <a:bodyPr wrap="none" rtlCol="0">
            <a:spAutoFit/>
          </a:bodyPr>
          <a:lstStyle/>
          <a:p>
            <a:r>
              <a:rPr lang="en-US" dirty="0"/>
              <a:t>At low qR</a:t>
            </a:r>
            <a:r>
              <a:rPr lang="en-US" baseline="-25000" dirty="0"/>
              <a:t>g</a:t>
            </a:r>
            <a:r>
              <a:rPr lang="en-US" baseline="30000" dirty="0"/>
              <a:t>2</a:t>
            </a:r>
          </a:p>
        </p:txBody>
      </p:sp>
      <p:pic>
        <p:nvPicPr>
          <p:cNvPr id="7" name="Picture 6">
            <a:extLst>
              <a:ext uri="{FF2B5EF4-FFF2-40B4-BE49-F238E27FC236}">
                <a16:creationId xmlns:a16="http://schemas.microsoft.com/office/drawing/2014/main" id="{8B489BD6-D6F2-8FF4-42DB-AD3E2E4B98CC}"/>
              </a:ext>
            </a:extLst>
          </p:cNvPr>
          <p:cNvPicPr>
            <a:picLocks noChangeAspect="1"/>
          </p:cNvPicPr>
          <p:nvPr/>
        </p:nvPicPr>
        <p:blipFill>
          <a:blip r:embed="rId3"/>
          <a:stretch>
            <a:fillRect/>
          </a:stretch>
        </p:blipFill>
        <p:spPr>
          <a:xfrm>
            <a:off x="4965700" y="4094686"/>
            <a:ext cx="3073400" cy="736600"/>
          </a:xfrm>
          <a:prstGeom prst="rect">
            <a:avLst/>
          </a:prstGeom>
        </p:spPr>
      </p:pic>
      <p:grpSp>
        <p:nvGrpSpPr>
          <p:cNvPr id="11" name="Group 10">
            <a:extLst>
              <a:ext uri="{FF2B5EF4-FFF2-40B4-BE49-F238E27FC236}">
                <a16:creationId xmlns:a16="http://schemas.microsoft.com/office/drawing/2014/main" id="{BE6C2D8D-2731-D9C3-6667-EE3EE86198E7}"/>
              </a:ext>
            </a:extLst>
          </p:cNvPr>
          <p:cNvGrpSpPr/>
          <p:nvPr/>
        </p:nvGrpSpPr>
        <p:grpSpPr>
          <a:xfrm>
            <a:off x="3946117" y="5096101"/>
            <a:ext cx="5328466" cy="609600"/>
            <a:chOff x="3498034" y="5472056"/>
            <a:chExt cx="5328466" cy="609600"/>
          </a:xfrm>
        </p:grpSpPr>
        <p:sp>
          <p:nvSpPr>
            <p:cNvPr id="9" name="TextBox 8">
              <a:extLst>
                <a:ext uri="{FF2B5EF4-FFF2-40B4-BE49-F238E27FC236}">
                  <a16:creationId xmlns:a16="http://schemas.microsoft.com/office/drawing/2014/main" id="{284A754C-64BB-C75B-7E55-E1B403F97F95}"/>
                </a:ext>
              </a:extLst>
            </p:cNvPr>
            <p:cNvSpPr txBox="1"/>
            <p:nvPr/>
          </p:nvSpPr>
          <p:spPr>
            <a:xfrm>
              <a:off x="3498034" y="5546024"/>
              <a:ext cx="4436023" cy="461665"/>
            </a:xfrm>
            <a:prstGeom prst="rect">
              <a:avLst/>
            </a:prstGeom>
            <a:noFill/>
          </p:spPr>
          <p:txBody>
            <a:bodyPr wrap="none" rtlCol="0">
              <a:spAutoFit/>
            </a:bodyPr>
            <a:lstStyle/>
            <a:p>
              <a:r>
                <a:rPr lang="en-US" dirty="0"/>
                <a:t>For polydisperse </a:t>
              </a:r>
              <a:r>
                <a:rPr lang="en-US" dirty="0" err="1"/>
                <a:t>R</a:t>
              </a:r>
              <a:r>
                <a:rPr lang="en-US" baseline="-25000" dirty="0" err="1"/>
                <a:t>g</a:t>
              </a:r>
              <a:r>
                <a:rPr lang="en-US" dirty="0" err="1"/>
                <a:t>’s</a:t>
              </a:r>
              <a:r>
                <a:rPr lang="en-US" dirty="0"/>
                <a:t> weighted by </a:t>
              </a:r>
              <a:endParaRPr lang="en-US" baseline="30000" dirty="0"/>
            </a:p>
          </p:txBody>
        </p:sp>
        <p:pic>
          <p:nvPicPr>
            <p:cNvPr id="10" name="Picture 9">
              <a:extLst>
                <a:ext uri="{FF2B5EF4-FFF2-40B4-BE49-F238E27FC236}">
                  <a16:creationId xmlns:a16="http://schemas.microsoft.com/office/drawing/2014/main" id="{B9CEA10B-4C04-161E-6301-4C8BD30530C5}"/>
                </a:ext>
              </a:extLst>
            </p:cNvPr>
            <p:cNvPicPr>
              <a:picLocks noChangeAspect="1"/>
            </p:cNvPicPr>
            <p:nvPr/>
          </p:nvPicPr>
          <p:blipFill>
            <a:blip r:embed="rId4"/>
            <a:stretch>
              <a:fillRect/>
            </a:stretch>
          </p:blipFill>
          <p:spPr>
            <a:xfrm>
              <a:off x="7797800" y="5472056"/>
              <a:ext cx="1028700" cy="609600"/>
            </a:xfrm>
            <a:prstGeom prst="rect">
              <a:avLst/>
            </a:prstGeom>
          </p:spPr>
        </p:pic>
      </p:grpSp>
      <p:pic>
        <p:nvPicPr>
          <p:cNvPr id="12" name="Picture 11">
            <a:extLst>
              <a:ext uri="{FF2B5EF4-FFF2-40B4-BE49-F238E27FC236}">
                <a16:creationId xmlns:a16="http://schemas.microsoft.com/office/drawing/2014/main" id="{8A0F4B78-0A38-C2EE-F318-52B87CA5ECCC}"/>
              </a:ext>
            </a:extLst>
          </p:cNvPr>
          <p:cNvPicPr>
            <a:picLocks noChangeAspect="1"/>
          </p:cNvPicPr>
          <p:nvPr/>
        </p:nvPicPr>
        <p:blipFill>
          <a:blip r:embed="rId5"/>
          <a:stretch>
            <a:fillRect/>
          </a:stretch>
        </p:blipFill>
        <p:spPr>
          <a:xfrm>
            <a:off x="5914955" y="5804507"/>
            <a:ext cx="1174890" cy="1566520"/>
          </a:xfrm>
          <a:prstGeom prst="rect">
            <a:avLst/>
          </a:prstGeom>
        </p:spPr>
      </p:pic>
      <p:sp>
        <p:nvSpPr>
          <p:cNvPr id="13" name="TextBox 12">
            <a:extLst>
              <a:ext uri="{FF2B5EF4-FFF2-40B4-BE49-F238E27FC236}">
                <a16:creationId xmlns:a16="http://schemas.microsoft.com/office/drawing/2014/main" id="{63FC84DB-B6CA-D105-93F3-BB9C35A77592}"/>
              </a:ext>
            </a:extLst>
          </p:cNvPr>
          <p:cNvSpPr txBox="1"/>
          <p:nvPr/>
        </p:nvSpPr>
        <p:spPr>
          <a:xfrm>
            <a:off x="3752850" y="7543800"/>
            <a:ext cx="5715000" cy="830997"/>
          </a:xfrm>
          <a:prstGeom prst="rect">
            <a:avLst/>
          </a:prstGeom>
          <a:noFill/>
        </p:spPr>
        <p:txBody>
          <a:bodyPr wrap="square" rtlCol="0">
            <a:spAutoFit/>
          </a:bodyPr>
          <a:lstStyle/>
          <a:p>
            <a:r>
              <a:rPr lang="en-US" dirty="0"/>
              <a:t>For a beach with sand, rocks, and boulders we only measure the boulders with </a:t>
            </a:r>
            <a:r>
              <a:rPr lang="en-US" dirty="0" err="1"/>
              <a:t>R</a:t>
            </a:r>
            <a:r>
              <a:rPr lang="en-US" baseline="-25000" dirty="0" err="1"/>
              <a:t>g</a:t>
            </a:r>
            <a:endParaRPr lang="en-US" baseline="-25000" dirty="0"/>
          </a:p>
        </p:txBody>
      </p:sp>
    </p:spTree>
    <p:extLst>
      <p:ext uri="{BB962C8B-B14F-4D97-AF65-F5344CB8AC3E}">
        <p14:creationId xmlns:p14="http://schemas.microsoft.com/office/powerpoint/2010/main" val="13971353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8EA4C-9655-5DA2-88BC-581DD829E28D}"/>
              </a:ext>
            </a:extLst>
          </p:cNvPr>
          <p:cNvSpPr>
            <a:spLocks noGrp="1"/>
          </p:cNvSpPr>
          <p:nvPr>
            <p:ph type="sldNum" sz="quarter" idx="10"/>
          </p:nvPr>
        </p:nvSpPr>
        <p:spPr/>
        <p:txBody>
          <a:bodyPr/>
          <a:lstStyle/>
          <a:p>
            <a:pPr>
              <a:defRPr/>
            </a:pPr>
            <a:fld id="{727E6EF5-C16A-D644-8A4D-CAFBAC0648D4}" type="slidenum">
              <a:rPr lang="en-US" smtClean="0"/>
              <a:pPr>
                <a:defRPr/>
              </a:pPr>
              <a:t>72</a:t>
            </a:fld>
            <a:endParaRPr lang="en-US"/>
          </a:p>
        </p:txBody>
      </p:sp>
      <p:sp>
        <p:nvSpPr>
          <p:cNvPr id="6" name="TextBox 5">
            <a:extLst>
              <a:ext uri="{FF2B5EF4-FFF2-40B4-BE49-F238E27FC236}">
                <a16:creationId xmlns:a16="http://schemas.microsoft.com/office/drawing/2014/main" id="{B1B153A7-9576-9752-EE3A-F1575BBD21A9}"/>
              </a:ext>
            </a:extLst>
          </p:cNvPr>
          <p:cNvSpPr txBox="1"/>
          <p:nvPr/>
        </p:nvSpPr>
        <p:spPr>
          <a:xfrm>
            <a:off x="2546193" y="150283"/>
            <a:ext cx="8128314" cy="1077218"/>
          </a:xfrm>
          <a:prstGeom prst="rect">
            <a:avLst/>
          </a:prstGeom>
          <a:noFill/>
        </p:spPr>
        <p:txBody>
          <a:bodyPr wrap="none" rtlCol="0">
            <a:spAutoFit/>
          </a:bodyPr>
          <a:lstStyle/>
          <a:p>
            <a:r>
              <a:rPr lang="en-US" sz="3200" dirty="0"/>
              <a:t>For a polydisperse sample</a:t>
            </a:r>
          </a:p>
          <a:p>
            <a:r>
              <a:rPr lang="en-US" sz="3200" dirty="0"/>
              <a:t>what moment of </a:t>
            </a:r>
            <a:r>
              <a:rPr lang="en-US" sz="3200" dirty="0" err="1"/>
              <a:t>R</a:t>
            </a:r>
            <a:r>
              <a:rPr lang="en-US" sz="3200" baseline="-25000" dirty="0" err="1"/>
              <a:t>g</a:t>
            </a:r>
            <a:r>
              <a:rPr lang="en-US" sz="3200" dirty="0"/>
              <a:t> is obtained form scattering?</a:t>
            </a:r>
          </a:p>
        </p:txBody>
      </p:sp>
      <p:pic>
        <p:nvPicPr>
          <p:cNvPr id="5" name="Picture 4">
            <a:extLst>
              <a:ext uri="{FF2B5EF4-FFF2-40B4-BE49-F238E27FC236}">
                <a16:creationId xmlns:a16="http://schemas.microsoft.com/office/drawing/2014/main" id="{5C2A485B-0D60-0A15-DC03-BAF560636610}"/>
              </a:ext>
            </a:extLst>
          </p:cNvPr>
          <p:cNvPicPr>
            <a:picLocks noChangeAspect="1"/>
          </p:cNvPicPr>
          <p:nvPr/>
        </p:nvPicPr>
        <p:blipFill>
          <a:blip r:embed="rId2"/>
          <a:stretch>
            <a:fillRect/>
          </a:stretch>
        </p:blipFill>
        <p:spPr>
          <a:xfrm>
            <a:off x="2902107" y="1371600"/>
            <a:ext cx="7772400" cy="7623833"/>
          </a:xfrm>
          <a:prstGeom prst="rect">
            <a:avLst/>
          </a:prstGeom>
        </p:spPr>
      </p:pic>
      <p:sp>
        <p:nvSpPr>
          <p:cNvPr id="8" name="TextBox 7">
            <a:extLst>
              <a:ext uri="{FF2B5EF4-FFF2-40B4-BE49-F238E27FC236}">
                <a16:creationId xmlns:a16="http://schemas.microsoft.com/office/drawing/2014/main" id="{C86CE761-66C4-90B1-8F1B-3BCCEFC853C5}"/>
              </a:ext>
            </a:extLst>
          </p:cNvPr>
          <p:cNvSpPr txBox="1"/>
          <p:nvPr/>
        </p:nvSpPr>
        <p:spPr>
          <a:xfrm>
            <a:off x="68899" y="3886200"/>
            <a:ext cx="2833208" cy="1200329"/>
          </a:xfrm>
          <a:prstGeom prst="rect">
            <a:avLst/>
          </a:prstGeom>
          <a:noFill/>
        </p:spPr>
        <p:txBody>
          <a:bodyPr wrap="square" rtlCol="0">
            <a:spAutoFit/>
          </a:bodyPr>
          <a:lstStyle/>
          <a:p>
            <a:r>
              <a:rPr lang="en-US" sz="1800" b="1" dirty="0">
                <a:hlinkClick r:id="rId3"/>
              </a:rPr>
              <a:t>R. J. Roe </a:t>
            </a:r>
            <a:r>
              <a:rPr lang="en-US" sz="1800" dirty="0">
                <a:hlinkClick r:id="rId3"/>
              </a:rPr>
              <a:t>p. 170 Methods of X-Ray and Neutron Scattering in Polymer Science (2000)</a:t>
            </a:r>
            <a:endParaRPr lang="en-US" sz="1800" dirty="0"/>
          </a:p>
        </p:txBody>
      </p:sp>
    </p:spTree>
    <p:extLst>
      <p:ext uri="{BB962C8B-B14F-4D97-AF65-F5344CB8AC3E}">
        <p14:creationId xmlns:p14="http://schemas.microsoft.com/office/powerpoint/2010/main" val="357220134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793DA85C-5A8A-B741-ACAD-9C3D5240A19B}" type="slidenum">
              <a:rPr lang="en-US">
                <a:latin typeface="Times New Roman" panose="02020603050405020304" pitchFamily="18" charset="0"/>
                <a:cs typeface="Times New Roman" panose="02020603050405020304" pitchFamily="18" charset="0"/>
              </a:rPr>
              <a:pPr>
                <a:defRPr/>
              </a:pPr>
              <a:t>73</a:t>
            </a:fld>
            <a:endParaRPr lang="en-US">
              <a:latin typeface="Times New Roman" panose="02020603050405020304" pitchFamily="18" charset="0"/>
              <a:cs typeface="Times New Roman" panose="02020603050405020304" pitchFamily="18" charset="0"/>
            </a:endParaRPr>
          </a:p>
        </p:txBody>
      </p:sp>
      <p:sp>
        <p:nvSpPr>
          <p:cNvPr id="571394" name="TextBox 2"/>
          <p:cNvSpPr txBox="1">
            <a:spLocks noChangeArrowheads="1"/>
          </p:cNvSpPr>
          <p:nvPr/>
        </p:nvSpPr>
        <p:spPr bwMode="auto">
          <a:xfrm>
            <a:off x="3454400" y="685800"/>
            <a:ext cx="6553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latin typeface="Times New Roman" panose="02020603050405020304" pitchFamily="18" charset="0"/>
                <a:cs typeface="Times New Roman" panose="02020603050405020304" pitchFamily="18" charset="0"/>
              </a:rPr>
              <a:t>Static Light Scattering for R</a:t>
            </a:r>
            <a:r>
              <a:rPr lang="en-US" b="1" baseline="-25000">
                <a:latin typeface="Times New Roman" panose="02020603050405020304" pitchFamily="18" charset="0"/>
                <a:cs typeface="Times New Roman" panose="02020603050405020304" pitchFamily="18" charset="0"/>
              </a:rPr>
              <a:t>g</a:t>
            </a:r>
          </a:p>
        </p:txBody>
      </p:sp>
      <p:pic>
        <p:nvPicPr>
          <p:cNvPr id="5713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2057400"/>
            <a:ext cx="38227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1396" name="TextBox 4"/>
          <p:cNvSpPr txBox="1">
            <a:spLocks noChangeArrowheads="1"/>
          </p:cNvSpPr>
          <p:nvPr/>
        </p:nvSpPr>
        <p:spPr bwMode="auto">
          <a:xfrm>
            <a:off x="6502400" y="2286000"/>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Guinier’s Law</a:t>
            </a:r>
          </a:p>
        </p:txBody>
      </p:sp>
      <p:pic>
        <p:nvPicPr>
          <p:cNvPr id="5713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1398" name="TextBox 6"/>
          <p:cNvSpPr txBox="1">
            <a:spLocks noChangeArrowheads="1"/>
          </p:cNvSpPr>
          <p:nvPr/>
        </p:nvSpPr>
        <p:spPr bwMode="auto">
          <a:xfrm>
            <a:off x="1320800" y="3810000"/>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Guinier Plot linearizes this function</a:t>
            </a:r>
          </a:p>
        </p:txBody>
      </p:sp>
      <p:graphicFrame>
        <p:nvGraphicFramePr>
          <p:cNvPr id="571399" name="Object 7"/>
          <p:cNvGraphicFramePr>
            <a:graphicFrameLocks noChangeAspect="1"/>
          </p:cNvGraphicFramePr>
          <p:nvPr/>
        </p:nvGraphicFramePr>
        <p:xfrm>
          <a:off x="1244600" y="4495800"/>
          <a:ext cx="4814888" cy="1066800"/>
        </p:xfrm>
        <a:graphic>
          <a:graphicData uri="http://schemas.openxmlformats.org/presentationml/2006/ole">
            <mc:AlternateContent xmlns:mc="http://schemas.openxmlformats.org/markup-compatibility/2006">
              <mc:Choice xmlns:v="urn:schemas-microsoft-com:vml" Requires="v">
                <p:oleObj name="Equation" r:id="rId4" imgW="2120900" imgH="469900" progId="Equation.3">
                  <p:embed/>
                </p:oleObj>
              </mc:Choice>
              <mc:Fallback>
                <p:oleObj name="Equation" r:id="rId4" imgW="2120900" imgH="469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95800"/>
                        <a:ext cx="48148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71400" name="TextBox 8"/>
          <p:cNvSpPr txBox="1">
            <a:spLocks noChangeArrowheads="1"/>
          </p:cNvSpPr>
          <p:nvPr/>
        </p:nvSpPr>
        <p:spPr bwMode="auto">
          <a:xfrm>
            <a:off x="711200" y="5943600"/>
            <a:ext cx="5486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The exponential can be expanded at low-q and linearized to make a Zimm Plot</a:t>
            </a:r>
          </a:p>
        </p:txBody>
      </p:sp>
      <p:graphicFrame>
        <p:nvGraphicFramePr>
          <p:cNvPr id="571401" name="Object 9"/>
          <p:cNvGraphicFramePr>
            <a:graphicFrameLocks noChangeAspect="1"/>
          </p:cNvGraphicFramePr>
          <p:nvPr/>
        </p:nvGraphicFramePr>
        <p:xfrm>
          <a:off x="2235200" y="7210425"/>
          <a:ext cx="2681288" cy="1125538"/>
        </p:xfrm>
        <a:graphic>
          <a:graphicData uri="http://schemas.openxmlformats.org/presentationml/2006/ole">
            <mc:AlternateContent xmlns:mc="http://schemas.openxmlformats.org/markup-compatibility/2006">
              <mc:Choice xmlns:v="urn:schemas-microsoft-com:vml" Requires="v">
                <p:oleObj name="Equation" r:id="rId6" imgW="1181100" imgH="495300" progId="Equation.3">
                  <p:embed/>
                </p:oleObj>
              </mc:Choice>
              <mc:Fallback>
                <p:oleObj name="Equation" r:id="rId6" imgW="1181100" imgH="4953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200" y="7210425"/>
                        <a:ext cx="2681288"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E02B58-A2F4-7F48-B0BF-F104CDA8E98E}" type="slidenum">
              <a:rPr lang="en-US">
                <a:latin typeface="Times New Roman" panose="02020603050405020304" pitchFamily="18" charset="0"/>
                <a:cs typeface="Times New Roman" panose="02020603050405020304" pitchFamily="18" charset="0"/>
              </a:rPr>
              <a:pPr>
                <a:defRPr/>
              </a:pPr>
              <a:t>74</a:t>
            </a:fld>
            <a:endParaRPr lang="en-US">
              <a:latin typeface="Times New Roman" panose="02020603050405020304" pitchFamily="18" charset="0"/>
              <a:cs typeface="Times New Roman" panose="02020603050405020304" pitchFamily="18" charset="0"/>
            </a:endParaRPr>
          </a:p>
        </p:txBody>
      </p:sp>
      <p:pic>
        <p:nvPicPr>
          <p:cNvPr id="5734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2819400"/>
            <a:ext cx="73152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6DA4596-3677-8544-8A68-334C38009FCD}" type="slidenum">
              <a:rPr lang="en-US"/>
              <a:pPr>
                <a:defRPr/>
              </a:pPr>
              <a:t>75</a:t>
            </a:fld>
            <a:endParaRPr lang="en-US"/>
          </a:p>
        </p:txBody>
      </p:sp>
      <p:pic>
        <p:nvPicPr>
          <p:cNvPr id="5744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714500"/>
            <a:ext cx="8915400" cy="631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17634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5" name="Group 4">
            <a:extLst>
              <a:ext uri="{FF2B5EF4-FFF2-40B4-BE49-F238E27FC236}">
                <a16:creationId xmlns:a16="http://schemas.microsoft.com/office/drawing/2014/main" id="{662DC17A-3821-284A-8CDA-64841C3DC391}"/>
              </a:ext>
            </a:extLst>
          </p:cNvPr>
          <p:cNvGrpSpPr/>
          <p:nvPr/>
        </p:nvGrpSpPr>
        <p:grpSpPr>
          <a:xfrm rot="543368">
            <a:off x="4698700" y="3368677"/>
            <a:ext cx="2352672" cy="2708500"/>
            <a:chOff x="6548440" y="667430"/>
            <a:chExt cx="2352672" cy="2708500"/>
          </a:xfrm>
        </p:grpSpPr>
        <p:sp>
          <p:nvSpPr>
            <p:cNvPr id="2" name="Oval 1">
              <a:extLst>
                <a:ext uri="{FF2B5EF4-FFF2-40B4-BE49-F238E27FC236}">
                  <a16:creationId xmlns:a16="http://schemas.microsoft.com/office/drawing/2014/main" id="{4721A4D0-449C-A041-B743-60B2C8C9A405}"/>
                </a:ext>
              </a:extLst>
            </p:cNvPr>
            <p:cNvSpPr/>
            <p:nvPr/>
          </p:nvSpPr>
          <p:spPr bwMode="auto">
            <a:xfrm>
              <a:off x="859631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8" name="Oval 167">
              <a:extLst>
                <a:ext uri="{FF2B5EF4-FFF2-40B4-BE49-F238E27FC236}">
                  <a16:creationId xmlns:a16="http://schemas.microsoft.com/office/drawing/2014/main" id="{2CE44C80-E187-1947-8334-D3899299C3DB}"/>
                </a:ext>
              </a:extLst>
            </p:cNvPr>
            <p:cNvSpPr/>
            <p:nvPr/>
          </p:nvSpPr>
          <p:spPr bwMode="auto">
            <a:xfrm>
              <a:off x="859631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9" name="Oval 168">
              <a:extLst>
                <a:ext uri="{FF2B5EF4-FFF2-40B4-BE49-F238E27FC236}">
                  <a16:creationId xmlns:a16="http://schemas.microsoft.com/office/drawing/2014/main" id="{A12622C0-8EF0-784B-8A6C-CC412751DA15}"/>
                </a:ext>
              </a:extLst>
            </p:cNvPr>
            <p:cNvSpPr/>
            <p:nvPr/>
          </p:nvSpPr>
          <p:spPr bwMode="auto">
            <a:xfrm>
              <a:off x="859631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0" name="Oval 169">
              <a:extLst>
                <a:ext uri="{FF2B5EF4-FFF2-40B4-BE49-F238E27FC236}">
                  <a16:creationId xmlns:a16="http://schemas.microsoft.com/office/drawing/2014/main" id="{DB961963-4D55-AA40-BB1F-03F82CA47869}"/>
                </a:ext>
              </a:extLst>
            </p:cNvPr>
            <p:cNvSpPr/>
            <p:nvPr/>
          </p:nvSpPr>
          <p:spPr bwMode="auto">
            <a:xfrm>
              <a:off x="859631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1" name="Oval 170">
              <a:extLst>
                <a:ext uri="{FF2B5EF4-FFF2-40B4-BE49-F238E27FC236}">
                  <a16:creationId xmlns:a16="http://schemas.microsoft.com/office/drawing/2014/main" id="{3E93F29F-89EC-6847-B24E-2B0090AE299F}"/>
                </a:ext>
              </a:extLst>
            </p:cNvPr>
            <p:cNvSpPr/>
            <p:nvPr/>
          </p:nvSpPr>
          <p:spPr bwMode="auto">
            <a:xfrm>
              <a:off x="859631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2" name="Oval 171">
              <a:extLst>
                <a:ext uri="{FF2B5EF4-FFF2-40B4-BE49-F238E27FC236}">
                  <a16:creationId xmlns:a16="http://schemas.microsoft.com/office/drawing/2014/main" id="{ECF99FB9-496D-B44A-8CD7-8C3460985211}"/>
                </a:ext>
              </a:extLst>
            </p:cNvPr>
            <p:cNvSpPr/>
            <p:nvPr/>
          </p:nvSpPr>
          <p:spPr bwMode="auto">
            <a:xfrm>
              <a:off x="859631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3" name="Oval 172">
              <a:extLst>
                <a:ext uri="{FF2B5EF4-FFF2-40B4-BE49-F238E27FC236}">
                  <a16:creationId xmlns:a16="http://schemas.microsoft.com/office/drawing/2014/main" id="{02A95AD8-C563-3E46-9438-E0C876B86AB7}"/>
                </a:ext>
              </a:extLst>
            </p:cNvPr>
            <p:cNvSpPr/>
            <p:nvPr/>
          </p:nvSpPr>
          <p:spPr bwMode="auto">
            <a:xfrm>
              <a:off x="859631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4" name="Oval 173">
              <a:extLst>
                <a:ext uri="{FF2B5EF4-FFF2-40B4-BE49-F238E27FC236}">
                  <a16:creationId xmlns:a16="http://schemas.microsoft.com/office/drawing/2014/main" id="{18DF52DD-CC1B-DF44-8658-A621B9DC7DFD}"/>
                </a:ext>
              </a:extLst>
            </p:cNvPr>
            <p:cNvSpPr/>
            <p:nvPr/>
          </p:nvSpPr>
          <p:spPr bwMode="auto">
            <a:xfrm>
              <a:off x="859631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7" name="Oval 186">
              <a:extLst>
                <a:ext uri="{FF2B5EF4-FFF2-40B4-BE49-F238E27FC236}">
                  <a16:creationId xmlns:a16="http://schemas.microsoft.com/office/drawing/2014/main" id="{686B805F-C951-6A49-9FAA-C1C1B526DEC8}"/>
                </a:ext>
              </a:extLst>
            </p:cNvPr>
            <p:cNvSpPr/>
            <p:nvPr/>
          </p:nvSpPr>
          <p:spPr bwMode="auto">
            <a:xfrm>
              <a:off x="825500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8" name="Oval 187">
              <a:extLst>
                <a:ext uri="{FF2B5EF4-FFF2-40B4-BE49-F238E27FC236}">
                  <a16:creationId xmlns:a16="http://schemas.microsoft.com/office/drawing/2014/main" id="{9AB5A998-E42C-644F-B11B-2E5BFF9FA821}"/>
                </a:ext>
              </a:extLst>
            </p:cNvPr>
            <p:cNvSpPr/>
            <p:nvPr/>
          </p:nvSpPr>
          <p:spPr bwMode="auto">
            <a:xfrm>
              <a:off x="825500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9" name="Oval 188">
              <a:extLst>
                <a:ext uri="{FF2B5EF4-FFF2-40B4-BE49-F238E27FC236}">
                  <a16:creationId xmlns:a16="http://schemas.microsoft.com/office/drawing/2014/main" id="{43100D6D-401C-DE40-BA8B-F84E69210546}"/>
                </a:ext>
              </a:extLst>
            </p:cNvPr>
            <p:cNvSpPr/>
            <p:nvPr/>
          </p:nvSpPr>
          <p:spPr bwMode="auto">
            <a:xfrm>
              <a:off x="825500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0" name="Oval 189">
              <a:extLst>
                <a:ext uri="{FF2B5EF4-FFF2-40B4-BE49-F238E27FC236}">
                  <a16:creationId xmlns:a16="http://schemas.microsoft.com/office/drawing/2014/main" id="{CC1EF21F-D420-1544-9D8C-9CC23775BB59}"/>
                </a:ext>
              </a:extLst>
            </p:cNvPr>
            <p:cNvSpPr/>
            <p:nvPr/>
          </p:nvSpPr>
          <p:spPr bwMode="auto">
            <a:xfrm>
              <a:off x="825500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1" name="Oval 190">
              <a:extLst>
                <a:ext uri="{FF2B5EF4-FFF2-40B4-BE49-F238E27FC236}">
                  <a16:creationId xmlns:a16="http://schemas.microsoft.com/office/drawing/2014/main" id="{3034FC94-868D-B443-8BEB-6494E11DED26}"/>
                </a:ext>
              </a:extLst>
            </p:cNvPr>
            <p:cNvSpPr/>
            <p:nvPr/>
          </p:nvSpPr>
          <p:spPr bwMode="auto">
            <a:xfrm>
              <a:off x="825500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2" name="Oval 191">
              <a:extLst>
                <a:ext uri="{FF2B5EF4-FFF2-40B4-BE49-F238E27FC236}">
                  <a16:creationId xmlns:a16="http://schemas.microsoft.com/office/drawing/2014/main" id="{B3613F10-3787-C244-AC29-B1769C936F77}"/>
                </a:ext>
              </a:extLst>
            </p:cNvPr>
            <p:cNvSpPr/>
            <p:nvPr/>
          </p:nvSpPr>
          <p:spPr bwMode="auto">
            <a:xfrm>
              <a:off x="825500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3" name="Oval 192">
              <a:extLst>
                <a:ext uri="{FF2B5EF4-FFF2-40B4-BE49-F238E27FC236}">
                  <a16:creationId xmlns:a16="http://schemas.microsoft.com/office/drawing/2014/main" id="{F15498DA-8E4E-8142-914E-33848BE6D05C}"/>
                </a:ext>
              </a:extLst>
            </p:cNvPr>
            <p:cNvSpPr/>
            <p:nvPr/>
          </p:nvSpPr>
          <p:spPr bwMode="auto">
            <a:xfrm>
              <a:off x="825500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4" name="Oval 193">
              <a:extLst>
                <a:ext uri="{FF2B5EF4-FFF2-40B4-BE49-F238E27FC236}">
                  <a16:creationId xmlns:a16="http://schemas.microsoft.com/office/drawing/2014/main" id="{BEC8ACC3-A3A2-0641-A530-F71F76842902}"/>
                </a:ext>
              </a:extLst>
            </p:cNvPr>
            <p:cNvSpPr/>
            <p:nvPr/>
          </p:nvSpPr>
          <p:spPr bwMode="auto">
            <a:xfrm>
              <a:off x="825500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6" name="Oval 195">
              <a:extLst>
                <a:ext uri="{FF2B5EF4-FFF2-40B4-BE49-F238E27FC236}">
                  <a16:creationId xmlns:a16="http://schemas.microsoft.com/office/drawing/2014/main" id="{547903E1-B07F-D040-8F6B-914B2A5F473C}"/>
                </a:ext>
              </a:extLst>
            </p:cNvPr>
            <p:cNvSpPr/>
            <p:nvPr/>
          </p:nvSpPr>
          <p:spPr bwMode="auto">
            <a:xfrm>
              <a:off x="7913688"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7" name="Oval 196">
              <a:extLst>
                <a:ext uri="{FF2B5EF4-FFF2-40B4-BE49-F238E27FC236}">
                  <a16:creationId xmlns:a16="http://schemas.microsoft.com/office/drawing/2014/main" id="{8D06018A-6CD4-E74D-B6F0-B05138D28BEA}"/>
                </a:ext>
              </a:extLst>
            </p:cNvPr>
            <p:cNvSpPr/>
            <p:nvPr/>
          </p:nvSpPr>
          <p:spPr bwMode="auto">
            <a:xfrm>
              <a:off x="7913688"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8" name="Oval 197">
              <a:extLst>
                <a:ext uri="{FF2B5EF4-FFF2-40B4-BE49-F238E27FC236}">
                  <a16:creationId xmlns:a16="http://schemas.microsoft.com/office/drawing/2014/main" id="{582A2AD4-E440-AE43-AC4B-9871C7F9C71F}"/>
                </a:ext>
              </a:extLst>
            </p:cNvPr>
            <p:cNvSpPr/>
            <p:nvPr/>
          </p:nvSpPr>
          <p:spPr bwMode="auto">
            <a:xfrm>
              <a:off x="7913688"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9" name="Oval 198">
              <a:extLst>
                <a:ext uri="{FF2B5EF4-FFF2-40B4-BE49-F238E27FC236}">
                  <a16:creationId xmlns:a16="http://schemas.microsoft.com/office/drawing/2014/main" id="{C1D611D8-0CEC-4145-B5B6-27B67E14E530}"/>
                </a:ext>
              </a:extLst>
            </p:cNvPr>
            <p:cNvSpPr/>
            <p:nvPr/>
          </p:nvSpPr>
          <p:spPr bwMode="auto">
            <a:xfrm>
              <a:off x="7913688"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0" name="Oval 199">
              <a:extLst>
                <a:ext uri="{FF2B5EF4-FFF2-40B4-BE49-F238E27FC236}">
                  <a16:creationId xmlns:a16="http://schemas.microsoft.com/office/drawing/2014/main" id="{A11E5C6E-89A8-814B-9046-377CF4E1C440}"/>
                </a:ext>
              </a:extLst>
            </p:cNvPr>
            <p:cNvSpPr/>
            <p:nvPr/>
          </p:nvSpPr>
          <p:spPr bwMode="auto">
            <a:xfrm>
              <a:off x="7913688"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1" name="Oval 200">
              <a:extLst>
                <a:ext uri="{FF2B5EF4-FFF2-40B4-BE49-F238E27FC236}">
                  <a16:creationId xmlns:a16="http://schemas.microsoft.com/office/drawing/2014/main" id="{8DE929F6-411B-6D45-B8CD-2B72526940E4}"/>
                </a:ext>
              </a:extLst>
            </p:cNvPr>
            <p:cNvSpPr/>
            <p:nvPr/>
          </p:nvSpPr>
          <p:spPr bwMode="auto">
            <a:xfrm>
              <a:off x="7913688"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2" name="Oval 201">
              <a:extLst>
                <a:ext uri="{FF2B5EF4-FFF2-40B4-BE49-F238E27FC236}">
                  <a16:creationId xmlns:a16="http://schemas.microsoft.com/office/drawing/2014/main" id="{D6FCFDBE-095F-614F-81D5-37D6B57CF5BB}"/>
                </a:ext>
              </a:extLst>
            </p:cNvPr>
            <p:cNvSpPr/>
            <p:nvPr/>
          </p:nvSpPr>
          <p:spPr bwMode="auto">
            <a:xfrm>
              <a:off x="7913688"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3" name="Oval 202">
              <a:extLst>
                <a:ext uri="{FF2B5EF4-FFF2-40B4-BE49-F238E27FC236}">
                  <a16:creationId xmlns:a16="http://schemas.microsoft.com/office/drawing/2014/main" id="{FBC04C9A-D30B-B74D-9A64-89B519E3E240}"/>
                </a:ext>
              </a:extLst>
            </p:cNvPr>
            <p:cNvSpPr/>
            <p:nvPr/>
          </p:nvSpPr>
          <p:spPr bwMode="auto">
            <a:xfrm>
              <a:off x="7913688"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5" name="Oval 204">
              <a:extLst>
                <a:ext uri="{FF2B5EF4-FFF2-40B4-BE49-F238E27FC236}">
                  <a16:creationId xmlns:a16="http://schemas.microsoft.com/office/drawing/2014/main" id="{6F78590E-B10F-614B-AD27-E5C4AE932912}"/>
                </a:ext>
              </a:extLst>
            </p:cNvPr>
            <p:cNvSpPr/>
            <p:nvPr/>
          </p:nvSpPr>
          <p:spPr bwMode="auto">
            <a:xfrm>
              <a:off x="7572376"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6" name="Oval 205">
              <a:extLst>
                <a:ext uri="{FF2B5EF4-FFF2-40B4-BE49-F238E27FC236}">
                  <a16:creationId xmlns:a16="http://schemas.microsoft.com/office/drawing/2014/main" id="{DDA008C7-82B2-5A45-9C28-D9CFEC82CFB6}"/>
                </a:ext>
              </a:extLst>
            </p:cNvPr>
            <p:cNvSpPr/>
            <p:nvPr/>
          </p:nvSpPr>
          <p:spPr bwMode="auto">
            <a:xfrm>
              <a:off x="7572376"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7" name="Oval 206">
              <a:extLst>
                <a:ext uri="{FF2B5EF4-FFF2-40B4-BE49-F238E27FC236}">
                  <a16:creationId xmlns:a16="http://schemas.microsoft.com/office/drawing/2014/main" id="{F1BDE602-6DC9-7145-A325-579991B0A41E}"/>
                </a:ext>
              </a:extLst>
            </p:cNvPr>
            <p:cNvSpPr/>
            <p:nvPr/>
          </p:nvSpPr>
          <p:spPr bwMode="auto">
            <a:xfrm>
              <a:off x="7572376"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8" name="Oval 207">
              <a:extLst>
                <a:ext uri="{FF2B5EF4-FFF2-40B4-BE49-F238E27FC236}">
                  <a16:creationId xmlns:a16="http://schemas.microsoft.com/office/drawing/2014/main" id="{98337F5D-2851-454B-B416-7E1389A81039}"/>
                </a:ext>
              </a:extLst>
            </p:cNvPr>
            <p:cNvSpPr/>
            <p:nvPr/>
          </p:nvSpPr>
          <p:spPr bwMode="auto">
            <a:xfrm>
              <a:off x="7572376"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9" name="Oval 208">
              <a:extLst>
                <a:ext uri="{FF2B5EF4-FFF2-40B4-BE49-F238E27FC236}">
                  <a16:creationId xmlns:a16="http://schemas.microsoft.com/office/drawing/2014/main" id="{D3B231BF-DD90-4C4E-8791-B9A086CD2E6E}"/>
                </a:ext>
              </a:extLst>
            </p:cNvPr>
            <p:cNvSpPr/>
            <p:nvPr/>
          </p:nvSpPr>
          <p:spPr bwMode="auto">
            <a:xfrm>
              <a:off x="7572376"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0" name="Oval 209">
              <a:extLst>
                <a:ext uri="{FF2B5EF4-FFF2-40B4-BE49-F238E27FC236}">
                  <a16:creationId xmlns:a16="http://schemas.microsoft.com/office/drawing/2014/main" id="{A56375DA-8F73-6443-AD00-2A35CC0B2262}"/>
                </a:ext>
              </a:extLst>
            </p:cNvPr>
            <p:cNvSpPr/>
            <p:nvPr/>
          </p:nvSpPr>
          <p:spPr bwMode="auto">
            <a:xfrm>
              <a:off x="7572376"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1" name="Oval 210">
              <a:extLst>
                <a:ext uri="{FF2B5EF4-FFF2-40B4-BE49-F238E27FC236}">
                  <a16:creationId xmlns:a16="http://schemas.microsoft.com/office/drawing/2014/main" id="{183DE067-0564-1144-823B-10A312DC5EE9}"/>
                </a:ext>
              </a:extLst>
            </p:cNvPr>
            <p:cNvSpPr/>
            <p:nvPr/>
          </p:nvSpPr>
          <p:spPr bwMode="auto">
            <a:xfrm>
              <a:off x="7572376"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2" name="Oval 211">
              <a:extLst>
                <a:ext uri="{FF2B5EF4-FFF2-40B4-BE49-F238E27FC236}">
                  <a16:creationId xmlns:a16="http://schemas.microsoft.com/office/drawing/2014/main" id="{4407921C-968A-9646-AD9F-192DB6B16BE1}"/>
                </a:ext>
              </a:extLst>
            </p:cNvPr>
            <p:cNvSpPr/>
            <p:nvPr/>
          </p:nvSpPr>
          <p:spPr bwMode="auto">
            <a:xfrm>
              <a:off x="7572376"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4" name="Oval 213">
              <a:extLst>
                <a:ext uri="{FF2B5EF4-FFF2-40B4-BE49-F238E27FC236}">
                  <a16:creationId xmlns:a16="http://schemas.microsoft.com/office/drawing/2014/main" id="{DE7A36A8-2B78-5540-B166-13D866928343}"/>
                </a:ext>
              </a:extLst>
            </p:cNvPr>
            <p:cNvSpPr/>
            <p:nvPr/>
          </p:nvSpPr>
          <p:spPr bwMode="auto">
            <a:xfrm>
              <a:off x="7231064"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5" name="Oval 214">
              <a:extLst>
                <a:ext uri="{FF2B5EF4-FFF2-40B4-BE49-F238E27FC236}">
                  <a16:creationId xmlns:a16="http://schemas.microsoft.com/office/drawing/2014/main" id="{CA36C9E2-196E-0846-8065-4BA52B3F5586}"/>
                </a:ext>
              </a:extLst>
            </p:cNvPr>
            <p:cNvSpPr/>
            <p:nvPr/>
          </p:nvSpPr>
          <p:spPr bwMode="auto">
            <a:xfrm>
              <a:off x="7231064"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6" name="Oval 215">
              <a:extLst>
                <a:ext uri="{FF2B5EF4-FFF2-40B4-BE49-F238E27FC236}">
                  <a16:creationId xmlns:a16="http://schemas.microsoft.com/office/drawing/2014/main" id="{B55F397C-1514-C546-8D87-8DBCE7A8300F}"/>
                </a:ext>
              </a:extLst>
            </p:cNvPr>
            <p:cNvSpPr/>
            <p:nvPr/>
          </p:nvSpPr>
          <p:spPr bwMode="auto">
            <a:xfrm>
              <a:off x="7231064"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7" name="Oval 216">
              <a:extLst>
                <a:ext uri="{FF2B5EF4-FFF2-40B4-BE49-F238E27FC236}">
                  <a16:creationId xmlns:a16="http://schemas.microsoft.com/office/drawing/2014/main" id="{AC2F5407-7BD5-874D-9BE7-765A1C67F3F5}"/>
                </a:ext>
              </a:extLst>
            </p:cNvPr>
            <p:cNvSpPr/>
            <p:nvPr/>
          </p:nvSpPr>
          <p:spPr bwMode="auto">
            <a:xfrm>
              <a:off x="7231064"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8" name="Oval 217">
              <a:extLst>
                <a:ext uri="{FF2B5EF4-FFF2-40B4-BE49-F238E27FC236}">
                  <a16:creationId xmlns:a16="http://schemas.microsoft.com/office/drawing/2014/main" id="{00298569-D2F6-C14F-A957-4338DC713D9E}"/>
                </a:ext>
              </a:extLst>
            </p:cNvPr>
            <p:cNvSpPr/>
            <p:nvPr/>
          </p:nvSpPr>
          <p:spPr bwMode="auto">
            <a:xfrm>
              <a:off x="7231064"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9" name="Oval 218">
              <a:extLst>
                <a:ext uri="{FF2B5EF4-FFF2-40B4-BE49-F238E27FC236}">
                  <a16:creationId xmlns:a16="http://schemas.microsoft.com/office/drawing/2014/main" id="{EA1DDFE5-4218-0B48-8E20-1A886BA44382}"/>
                </a:ext>
              </a:extLst>
            </p:cNvPr>
            <p:cNvSpPr/>
            <p:nvPr/>
          </p:nvSpPr>
          <p:spPr bwMode="auto">
            <a:xfrm>
              <a:off x="7231064"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0" name="Oval 219">
              <a:extLst>
                <a:ext uri="{FF2B5EF4-FFF2-40B4-BE49-F238E27FC236}">
                  <a16:creationId xmlns:a16="http://schemas.microsoft.com/office/drawing/2014/main" id="{CA692CCC-79A8-4046-8BDD-23FDD8B5EA06}"/>
                </a:ext>
              </a:extLst>
            </p:cNvPr>
            <p:cNvSpPr/>
            <p:nvPr/>
          </p:nvSpPr>
          <p:spPr bwMode="auto">
            <a:xfrm>
              <a:off x="7231064"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1" name="Oval 220">
              <a:extLst>
                <a:ext uri="{FF2B5EF4-FFF2-40B4-BE49-F238E27FC236}">
                  <a16:creationId xmlns:a16="http://schemas.microsoft.com/office/drawing/2014/main" id="{AB65DCDD-C7D2-2748-BD44-348B04767542}"/>
                </a:ext>
              </a:extLst>
            </p:cNvPr>
            <p:cNvSpPr/>
            <p:nvPr/>
          </p:nvSpPr>
          <p:spPr bwMode="auto">
            <a:xfrm>
              <a:off x="7231064"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3" name="Oval 222">
              <a:extLst>
                <a:ext uri="{FF2B5EF4-FFF2-40B4-BE49-F238E27FC236}">
                  <a16:creationId xmlns:a16="http://schemas.microsoft.com/office/drawing/2014/main" id="{0C412450-D661-E442-82C4-C660804212BD}"/>
                </a:ext>
              </a:extLst>
            </p:cNvPr>
            <p:cNvSpPr/>
            <p:nvPr/>
          </p:nvSpPr>
          <p:spPr bwMode="auto">
            <a:xfrm>
              <a:off x="688975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4" name="Oval 223">
              <a:extLst>
                <a:ext uri="{FF2B5EF4-FFF2-40B4-BE49-F238E27FC236}">
                  <a16:creationId xmlns:a16="http://schemas.microsoft.com/office/drawing/2014/main" id="{D9557731-AC43-7749-8F3B-6F8C92C5F9D6}"/>
                </a:ext>
              </a:extLst>
            </p:cNvPr>
            <p:cNvSpPr/>
            <p:nvPr/>
          </p:nvSpPr>
          <p:spPr bwMode="auto">
            <a:xfrm>
              <a:off x="688975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5" name="Oval 224">
              <a:extLst>
                <a:ext uri="{FF2B5EF4-FFF2-40B4-BE49-F238E27FC236}">
                  <a16:creationId xmlns:a16="http://schemas.microsoft.com/office/drawing/2014/main" id="{A015D6BD-A7B3-724A-B3C8-AFC08A075721}"/>
                </a:ext>
              </a:extLst>
            </p:cNvPr>
            <p:cNvSpPr/>
            <p:nvPr/>
          </p:nvSpPr>
          <p:spPr bwMode="auto">
            <a:xfrm>
              <a:off x="688975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6" name="Oval 225">
              <a:extLst>
                <a:ext uri="{FF2B5EF4-FFF2-40B4-BE49-F238E27FC236}">
                  <a16:creationId xmlns:a16="http://schemas.microsoft.com/office/drawing/2014/main" id="{51AD381B-9F9F-C342-9E07-847C981441CB}"/>
                </a:ext>
              </a:extLst>
            </p:cNvPr>
            <p:cNvSpPr/>
            <p:nvPr/>
          </p:nvSpPr>
          <p:spPr bwMode="auto">
            <a:xfrm>
              <a:off x="688975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7" name="Oval 226">
              <a:extLst>
                <a:ext uri="{FF2B5EF4-FFF2-40B4-BE49-F238E27FC236}">
                  <a16:creationId xmlns:a16="http://schemas.microsoft.com/office/drawing/2014/main" id="{6EF8D222-B542-E14C-A884-3D6C8672B98A}"/>
                </a:ext>
              </a:extLst>
            </p:cNvPr>
            <p:cNvSpPr/>
            <p:nvPr/>
          </p:nvSpPr>
          <p:spPr bwMode="auto">
            <a:xfrm>
              <a:off x="688975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8" name="Oval 227">
              <a:extLst>
                <a:ext uri="{FF2B5EF4-FFF2-40B4-BE49-F238E27FC236}">
                  <a16:creationId xmlns:a16="http://schemas.microsoft.com/office/drawing/2014/main" id="{2BA2258A-05BD-4F41-A254-436E8A3AF69E}"/>
                </a:ext>
              </a:extLst>
            </p:cNvPr>
            <p:cNvSpPr/>
            <p:nvPr/>
          </p:nvSpPr>
          <p:spPr bwMode="auto">
            <a:xfrm>
              <a:off x="688975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9" name="Oval 228">
              <a:extLst>
                <a:ext uri="{FF2B5EF4-FFF2-40B4-BE49-F238E27FC236}">
                  <a16:creationId xmlns:a16="http://schemas.microsoft.com/office/drawing/2014/main" id="{4F6F8077-2B17-6A4F-9AD8-EC5DBFD7E8D8}"/>
                </a:ext>
              </a:extLst>
            </p:cNvPr>
            <p:cNvSpPr/>
            <p:nvPr/>
          </p:nvSpPr>
          <p:spPr bwMode="auto">
            <a:xfrm>
              <a:off x="688975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0" name="Oval 229">
              <a:extLst>
                <a:ext uri="{FF2B5EF4-FFF2-40B4-BE49-F238E27FC236}">
                  <a16:creationId xmlns:a16="http://schemas.microsoft.com/office/drawing/2014/main" id="{166D95B8-81AF-7049-8EA5-B1EAEAD52EAD}"/>
                </a:ext>
              </a:extLst>
            </p:cNvPr>
            <p:cNvSpPr/>
            <p:nvPr/>
          </p:nvSpPr>
          <p:spPr bwMode="auto">
            <a:xfrm>
              <a:off x="688975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2" name="Oval 231">
              <a:extLst>
                <a:ext uri="{FF2B5EF4-FFF2-40B4-BE49-F238E27FC236}">
                  <a16:creationId xmlns:a16="http://schemas.microsoft.com/office/drawing/2014/main" id="{3CC26079-210A-4542-B3DA-15DDDA7BB0CA}"/>
                </a:ext>
              </a:extLst>
            </p:cNvPr>
            <p:cNvSpPr/>
            <p:nvPr/>
          </p:nvSpPr>
          <p:spPr bwMode="auto">
            <a:xfrm>
              <a:off x="654844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3" name="Oval 232">
              <a:extLst>
                <a:ext uri="{FF2B5EF4-FFF2-40B4-BE49-F238E27FC236}">
                  <a16:creationId xmlns:a16="http://schemas.microsoft.com/office/drawing/2014/main" id="{59254CC3-0358-864D-BFD6-2C78A301DFC8}"/>
                </a:ext>
              </a:extLst>
            </p:cNvPr>
            <p:cNvSpPr/>
            <p:nvPr/>
          </p:nvSpPr>
          <p:spPr bwMode="auto">
            <a:xfrm>
              <a:off x="654844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4" name="Oval 233">
              <a:extLst>
                <a:ext uri="{FF2B5EF4-FFF2-40B4-BE49-F238E27FC236}">
                  <a16:creationId xmlns:a16="http://schemas.microsoft.com/office/drawing/2014/main" id="{B978DA25-7D68-F74C-B745-B9F3699CF180}"/>
                </a:ext>
              </a:extLst>
            </p:cNvPr>
            <p:cNvSpPr/>
            <p:nvPr/>
          </p:nvSpPr>
          <p:spPr bwMode="auto">
            <a:xfrm>
              <a:off x="654844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5" name="Oval 234">
              <a:extLst>
                <a:ext uri="{FF2B5EF4-FFF2-40B4-BE49-F238E27FC236}">
                  <a16:creationId xmlns:a16="http://schemas.microsoft.com/office/drawing/2014/main" id="{8AA7E86C-801A-9D42-BF9E-B0F2CBF2DB05}"/>
                </a:ext>
              </a:extLst>
            </p:cNvPr>
            <p:cNvSpPr/>
            <p:nvPr/>
          </p:nvSpPr>
          <p:spPr bwMode="auto">
            <a:xfrm>
              <a:off x="654844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6" name="Oval 235">
              <a:extLst>
                <a:ext uri="{FF2B5EF4-FFF2-40B4-BE49-F238E27FC236}">
                  <a16:creationId xmlns:a16="http://schemas.microsoft.com/office/drawing/2014/main" id="{436A74D2-D784-2C46-A667-C241FB4B86BB}"/>
                </a:ext>
              </a:extLst>
            </p:cNvPr>
            <p:cNvSpPr/>
            <p:nvPr/>
          </p:nvSpPr>
          <p:spPr bwMode="auto">
            <a:xfrm>
              <a:off x="654844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7" name="Oval 236">
              <a:extLst>
                <a:ext uri="{FF2B5EF4-FFF2-40B4-BE49-F238E27FC236}">
                  <a16:creationId xmlns:a16="http://schemas.microsoft.com/office/drawing/2014/main" id="{8B002DED-C919-A94F-9B77-C4EFF215F70B}"/>
                </a:ext>
              </a:extLst>
            </p:cNvPr>
            <p:cNvSpPr/>
            <p:nvPr/>
          </p:nvSpPr>
          <p:spPr bwMode="auto">
            <a:xfrm>
              <a:off x="654844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8" name="Oval 237">
              <a:extLst>
                <a:ext uri="{FF2B5EF4-FFF2-40B4-BE49-F238E27FC236}">
                  <a16:creationId xmlns:a16="http://schemas.microsoft.com/office/drawing/2014/main" id="{47C86018-00EA-6F40-BAAD-449DB56E4A35}"/>
                </a:ext>
              </a:extLst>
            </p:cNvPr>
            <p:cNvSpPr/>
            <p:nvPr/>
          </p:nvSpPr>
          <p:spPr bwMode="auto">
            <a:xfrm>
              <a:off x="654844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9" name="Oval 238">
              <a:extLst>
                <a:ext uri="{FF2B5EF4-FFF2-40B4-BE49-F238E27FC236}">
                  <a16:creationId xmlns:a16="http://schemas.microsoft.com/office/drawing/2014/main" id="{DA5E9B63-AB8D-BB4D-828C-AE6E98AD5BE5}"/>
                </a:ext>
              </a:extLst>
            </p:cNvPr>
            <p:cNvSpPr/>
            <p:nvPr/>
          </p:nvSpPr>
          <p:spPr bwMode="auto">
            <a:xfrm>
              <a:off x="654844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spTree>
    <p:extLst>
      <p:ext uri="{BB962C8B-B14F-4D97-AF65-F5344CB8AC3E}">
        <p14:creationId xmlns:p14="http://schemas.microsoft.com/office/powerpoint/2010/main" val="262638382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5" name="Group 4">
            <a:extLst>
              <a:ext uri="{FF2B5EF4-FFF2-40B4-BE49-F238E27FC236}">
                <a16:creationId xmlns:a16="http://schemas.microsoft.com/office/drawing/2014/main" id="{662DC17A-3821-284A-8CDA-64841C3DC391}"/>
              </a:ext>
            </a:extLst>
          </p:cNvPr>
          <p:cNvGrpSpPr/>
          <p:nvPr/>
        </p:nvGrpSpPr>
        <p:grpSpPr>
          <a:xfrm rot="543368">
            <a:off x="4698700" y="3368677"/>
            <a:ext cx="2352672" cy="2708500"/>
            <a:chOff x="6548440" y="667430"/>
            <a:chExt cx="2352672" cy="2708500"/>
          </a:xfrm>
        </p:grpSpPr>
        <p:sp>
          <p:nvSpPr>
            <p:cNvPr id="2" name="Oval 1">
              <a:extLst>
                <a:ext uri="{FF2B5EF4-FFF2-40B4-BE49-F238E27FC236}">
                  <a16:creationId xmlns:a16="http://schemas.microsoft.com/office/drawing/2014/main" id="{4721A4D0-449C-A041-B743-60B2C8C9A405}"/>
                </a:ext>
              </a:extLst>
            </p:cNvPr>
            <p:cNvSpPr/>
            <p:nvPr/>
          </p:nvSpPr>
          <p:spPr bwMode="auto">
            <a:xfrm>
              <a:off x="859631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8" name="Oval 167">
              <a:extLst>
                <a:ext uri="{FF2B5EF4-FFF2-40B4-BE49-F238E27FC236}">
                  <a16:creationId xmlns:a16="http://schemas.microsoft.com/office/drawing/2014/main" id="{2CE44C80-E187-1947-8334-D3899299C3DB}"/>
                </a:ext>
              </a:extLst>
            </p:cNvPr>
            <p:cNvSpPr/>
            <p:nvPr/>
          </p:nvSpPr>
          <p:spPr bwMode="auto">
            <a:xfrm>
              <a:off x="859631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9" name="Oval 168">
              <a:extLst>
                <a:ext uri="{FF2B5EF4-FFF2-40B4-BE49-F238E27FC236}">
                  <a16:creationId xmlns:a16="http://schemas.microsoft.com/office/drawing/2014/main" id="{A12622C0-8EF0-784B-8A6C-CC412751DA15}"/>
                </a:ext>
              </a:extLst>
            </p:cNvPr>
            <p:cNvSpPr/>
            <p:nvPr/>
          </p:nvSpPr>
          <p:spPr bwMode="auto">
            <a:xfrm>
              <a:off x="859631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0" name="Oval 169">
              <a:extLst>
                <a:ext uri="{FF2B5EF4-FFF2-40B4-BE49-F238E27FC236}">
                  <a16:creationId xmlns:a16="http://schemas.microsoft.com/office/drawing/2014/main" id="{DB961963-4D55-AA40-BB1F-03F82CA47869}"/>
                </a:ext>
              </a:extLst>
            </p:cNvPr>
            <p:cNvSpPr/>
            <p:nvPr/>
          </p:nvSpPr>
          <p:spPr bwMode="auto">
            <a:xfrm>
              <a:off x="859631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1" name="Oval 170">
              <a:extLst>
                <a:ext uri="{FF2B5EF4-FFF2-40B4-BE49-F238E27FC236}">
                  <a16:creationId xmlns:a16="http://schemas.microsoft.com/office/drawing/2014/main" id="{3E93F29F-89EC-6847-B24E-2B0090AE299F}"/>
                </a:ext>
              </a:extLst>
            </p:cNvPr>
            <p:cNvSpPr/>
            <p:nvPr/>
          </p:nvSpPr>
          <p:spPr bwMode="auto">
            <a:xfrm>
              <a:off x="859631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2" name="Oval 171">
              <a:extLst>
                <a:ext uri="{FF2B5EF4-FFF2-40B4-BE49-F238E27FC236}">
                  <a16:creationId xmlns:a16="http://schemas.microsoft.com/office/drawing/2014/main" id="{ECF99FB9-496D-B44A-8CD7-8C3460985211}"/>
                </a:ext>
              </a:extLst>
            </p:cNvPr>
            <p:cNvSpPr/>
            <p:nvPr/>
          </p:nvSpPr>
          <p:spPr bwMode="auto">
            <a:xfrm>
              <a:off x="859631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3" name="Oval 172">
              <a:extLst>
                <a:ext uri="{FF2B5EF4-FFF2-40B4-BE49-F238E27FC236}">
                  <a16:creationId xmlns:a16="http://schemas.microsoft.com/office/drawing/2014/main" id="{02A95AD8-C563-3E46-9438-E0C876B86AB7}"/>
                </a:ext>
              </a:extLst>
            </p:cNvPr>
            <p:cNvSpPr/>
            <p:nvPr/>
          </p:nvSpPr>
          <p:spPr bwMode="auto">
            <a:xfrm>
              <a:off x="859631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4" name="Oval 173">
              <a:extLst>
                <a:ext uri="{FF2B5EF4-FFF2-40B4-BE49-F238E27FC236}">
                  <a16:creationId xmlns:a16="http://schemas.microsoft.com/office/drawing/2014/main" id="{18DF52DD-CC1B-DF44-8658-A621B9DC7DFD}"/>
                </a:ext>
              </a:extLst>
            </p:cNvPr>
            <p:cNvSpPr/>
            <p:nvPr/>
          </p:nvSpPr>
          <p:spPr bwMode="auto">
            <a:xfrm>
              <a:off x="859631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7" name="Oval 186">
              <a:extLst>
                <a:ext uri="{FF2B5EF4-FFF2-40B4-BE49-F238E27FC236}">
                  <a16:creationId xmlns:a16="http://schemas.microsoft.com/office/drawing/2014/main" id="{686B805F-C951-6A49-9FAA-C1C1B526DEC8}"/>
                </a:ext>
              </a:extLst>
            </p:cNvPr>
            <p:cNvSpPr/>
            <p:nvPr/>
          </p:nvSpPr>
          <p:spPr bwMode="auto">
            <a:xfrm>
              <a:off x="825500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8" name="Oval 187">
              <a:extLst>
                <a:ext uri="{FF2B5EF4-FFF2-40B4-BE49-F238E27FC236}">
                  <a16:creationId xmlns:a16="http://schemas.microsoft.com/office/drawing/2014/main" id="{9AB5A998-E42C-644F-B11B-2E5BFF9FA821}"/>
                </a:ext>
              </a:extLst>
            </p:cNvPr>
            <p:cNvSpPr/>
            <p:nvPr/>
          </p:nvSpPr>
          <p:spPr bwMode="auto">
            <a:xfrm>
              <a:off x="825500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9" name="Oval 188">
              <a:extLst>
                <a:ext uri="{FF2B5EF4-FFF2-40B4-BE49-F238E27FC236}">
                  <a16:creationId xmlns:a16="http://schemas.microsoft.com/office/drawing/2014/main" id="{43100D6D-401C-DE40-BA8B-F84E69210546}"/>
                </a:ext>
              </a:extLst>
            </p:cNvPr>
            <p:cNvSpPr/>
            <p:nvPr/>
          </p:nvSpPr>
          <p:spPr bwMode="auto">
            <a:xfrm>
              <a:off x="825500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0" name="Oval 189">
              <a:extLst>
                <a:ext uri="{FF2B5EF4-FFF2-40B4-BE49-F238E27FC236}">
                  <a16:creationId xmlns:a16="http://schemas.microsoft.com/office/drawing/2014/main" id="{CC1EF21F-D420-1544-9D8C-9CC23775BB59}"/>
                </a:ext>
              </a:extLst>
            </p:cNvPr>
            <p:cNvSpPr/>
            <p:nvPr/>
          </p:nvSpPr>
          <p:spPr bwMode="auto">
            <a:xfrm>
              <a:off x="825500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1" name="Oval 190">
              <a:extLst>
                <a:ext uri="{FF2B5EF4-FFF2-40B4-BE49-F238E27FC236}">
                  <a16:creationId xmlns:a16="http://schemas.microsoft.com/office/drawing/2014/main" id="{3034FC94-868D-B443-8BEB-6494E11DED26}"/>
                </a:ext>
              </a:extLst>
            </p:cNvPr>
            <p:cNvSpPr/>
            <p:nvPr/>
          </p:nvSpPr>
          <p:spPr bwMode="auto">
            <a:xfrm>
              <a:off x="825500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2" name="Oval 191">
              <a:extLst>
                <a:ext uri="{FF2B5EF4-FFF2-40B4-BE49-F238E27FC236}">
                  <a16:creationId xmlns:a16="http://schemas.microsoft.com/office/drawing/2014/main" id="{B3613F10-3787-C244-AC29-B1769C936F77}"/>
                </a:ext>
              </a:extLst>
            </p:cNvPr>
            <p:cNvSpPr/>
            <p:nvPr/>
          </p:nvSpPr>
          <p:spPr bwMode="auto">
            <a:xfrm>
              <a:off x="825500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3" name="Oval 192">
              <a:extLst>
                <a:ext uri="{FF2B5EF4-FFF2-40B4-BE49-F238E27FC236}">
                  <a16:creationId xmlns:a16="http://schemas.microsoft.com/office/drawing/2014/main" id="{F15498DA-8E4E-8142-914E-33848BE6D05C}"/>
                </a:ext>
              </a:extLst>
            </p:cNvPr>
            <p:cNvSpPr/>
            <p:nvPr/>
          </p:nvSpPr>
          <p:spPr bwMode="auto">
            <a:xfrm>
              <a:off x="825500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4" name="Oval 193">
              <a:extLst>
                <a:ext uri="{FF2B5EF4-FFF2-40B4-BE49-F238E27FC236}">
                  <a16:creationId xmlns:a16="http://schemas.microsoft.com/office/drawing/2014/main" id="{BEC8ACC3-A3A2-0641-A530-F71F76842902}"/>
                </a:ext>
              </a:extLst>
            </p:cNvPr>
            <p:cNvSpPr/>
            <p:nvPr/>
          </p:nvSpPr>
          <p:spPr bwMode="auto">
            <a:xfrm>
              <a:off x="825500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6" name="Oval 195">
              <a:extLst>
                <a:ext uri="{FF2B5EF4-FFF2-40B4-BE49-F238E27FC236}">
                  <a16:creationId xmlns:a16="http://schemas.microsoft.com/office/drawing/2014/main" id="{547903E1-B07F-D040-8F6B-914B2A5F473C}"/>
                </a:ext>
              </a:extLst>
            </p:cNvPr>
            <p:cNvSpPr/>
            <p:nvPr/>
          </p:nvSpPr>
          <p:spPr bwMode="auto">
            <a:xfrm>
              <a:off x="7913688"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7" name="Oval 196">
              <a:extLst>
                <a:ext uri="{FF2B5EF4-FFF2-40B4-BE49-F238E27FC236}">
                  <a16:creationId xmlns:a16="http://schemas.microsoft.com/office/drawing/2014/main" id="{8D06018A-6CD4-E74D-B6F0-B05138D28BEA}"/>
                </a:ext>
              </a:extLst>
            </p:cNvPr>
            <p:cNvSpPr/>
            <p:nvPr/>
          </p:nvSpPr>
          <p:spPr bwMode="auto">
            <a:xfrm>
              <a:off x="7913688"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8" name="Oval 197">
              <a:extLst>
                <a:ext uri="{FF2B5EF4-FFF2-40B4-BE49-F238E27FC236}">
                  <a16:creationId xmlns:a16="http://schemas.microsoft.com/office/drawing/2014/main" id="{582A2AD4-E440-AE43-AC4B-9871C7F9C71F}"/>
                </a:ext>
              </a:extLst>
            </p:cNvPr>
            <p:cNvSpPr/>
            <p:nvPr/>
          </p:nvSpPr>
          <p:spPr bwMode="auto">
            <a:xfrm>
              <a:off x="7913688"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9" name="Oval 198">
              <a:extLst>
                <a:ext uri="{FF2B5EF4-FFF2-40B4-BE49-F238E27FC236}">
                  <a16:creationId xmlns:a16="http://schemas.microsoft.com/office/drawing/2014/main" id="{C1D611D8-0CEC-4145-B5B6-27B67E14E530}"/>
                </a:ext>
              </a:extLst>
            </p:cNvPr>
            <p:cNvSpPr/>
            <p:nvPr/>
          </p:nvSpPr>
          <p:spPr bwMode="auto">
            <a:xfrm>
              <a:off x="7913688"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0" name="Oval 199">
              <a:extLst>
                <a:ext uri="{FF2B5EF4-FFF2-40B4-BE49-F238E27FC236}">
                  <a16:creationId xmlns:a16="http://schemas.microsoft.com/office/drawing/2014/main" id="{A11E5C6E-89A8-814B-9046-377CF4E1C440}"/>
                </a:ext>
              </a:extLst>
            </p:cNvPr>
            <p:cNvSpPr/>
            <p:nvPr/>
          </p:nvSpPr>
          <p:spPr bwMode="auto">
            <a:xfrm>
              <a:off x="7913688"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1" name="Oval 200">
              <a:extLst>
                <a:ext uri="{FF2B5EF4-FFF2-40B4-BE49-F238E27FC236}">
                  <a16:creationId xmlns:a16="http://schemas.microsoft.com/office/drawing/2014/main" id="{8DE929F6-411B-6D45-B8CD-2B72526940E4}"/>
                </a:ext>
              </a:extLst>
            </p:cNvPr>
            <p:cNvSpPr/>
            <p:nvPr/>
          </p:nvSpPr>
          <p:spPr bwMode="auto">
            <a:xfrm>
              <a:off x="7913688"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2" name="Oval 201">
              <a:extLst>
                <a:ext uri="{FF2B5EF4-FFF2-40B4-BE49-F238E27FC236}">
                  <a16:creationId xmlns:a16="http://schemas.microsoft.com/office/drawing/2014/main" id="{D6FCFDBE-095F-614F-81D5-37D6B57CF5BB}"/>
                </a:ext>
              </a:extLst>
            </p:cNvPr>
            <p:cNvSpPr/>
            <p:nvPr/>
          </p:nvSpPr>
          <p:spPr bwMode="auto">
            <a:xfrm>
              <a:off x="7913688"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3" name="Oval 202">
              <a:extLst>
                <a:ext uri="{FF2B5EF4-FFF2-40B4-BE49-F238E27FC236}">
                  <a16:creationId xmlns:a16="http://schemas.microsoft.com/office/drawing/2014/main" id="{FBC04C9A-D30B-B74D-9A64-89B519E3E240}"/>
                </a:ext>
              </a:extLst>
            </p:cNvPr>
            <p:cNvSpPr/>
            <p:nvPr/>
          </p:nvSpPr>
          <p:spPr bwMode="auto">
            <a:xfrm>
              <a:off x="7913688"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5" name="Oval 204">
              <a:extLst>
                <a:ext uri="{FF2B5EF4-FFF2-40B4-BE49-F238E27FC236}">
                  <a16:creationId xmlns:a16="http://schemas.microsoft.com/office/drawing/2014/main" id="{6F78590E-B10F-614B-AD27-E5C4AE932912}"/>
                </a:ext>
              </a:extLst>
            </p:cNvPr>
            <p:cNvSpPr/>
            <p:nvPr/>
          </p:nvSpPr>
          <p:spPr bwMode="auto">
            <a:xfrm>
              <a:off x="7572376"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6" name="Oval 205">
              <a:extLst>
                <a:ext uri="{FF2B5EF4-FFF2-40B4-BE49-F238E27FC236}">
                  <a16:creationId xmlns:a16="http://schemas.microsoft.com/office/drawing/2014/main" id="{DDA008C7-82B2-5A45-9C28-D9CFEC82CFB6}"/>
                </a:ext>
              </a:extLst>
            </p:cNvPr>
            <p:cNvSpPr/>
            <p:nvPr/>
          </p:nvSpPr>
          <p:spPr bwMode="auto">
            <a:xfrm>
              <a:off x="7572376"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7" name="Oval 206">
              <a:extLst>
                <a:ext uri="{FF2B5EF4-FFF2-40B4-BE49-F238E27FC236}">
                  <a16:creationId xmlns:a16="http://schemas.microsoft.com/office/drawing/2014/main" id="{F1BDE602-6DC9-7145-A325-579991B0A41E}"/>
                </a:ext>
              </a:extLst>
            </p:cNvPr>
            <p:cNvSpPr/>
            <p:nvPr/>
          </p:nvSpPr>
          <p:spPr bwMode="auto">
            <a:xfrm>
              <a:off x="7572376"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8" name="Oval 207">
              <a:extLst>
                <a:ext uri="{FF2B5EF4-FFF2-40B4-BE49-F238E27FC236}">
                  <a16:creationId xmlns:a16="http://schemas.microsoft.com/office/drawing/2014/main" id="{98337F5D-2851-454B-B416-7E1389A81039}"/>
                </a:ext>
              </a:extLst>
            </p:cNvPr>
            <p:cNvSpPr/>
            <p:nvPr/>
          </p:nvSpPr>
          <p:spPr bwMode="auto">
            <a:xfrm>
              <a:off x="7572376"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9" name="Oval 208">
              <a:extLst>
                <a:ext uri="{FF2B5EF4-FFF2-40B4-BE49-F238E27FC236}">
                  <a16:creationId xmlns:a16="http://schemas.microsoft.com/office/drawing/2014/main" id="{D3B231BF-DD90-4C4E-8791-B9A086CD2E6E}"/>
                </a:ext>
              </a:extLst>
            </p:cNvPr>
            <p:cNvSpPr/>
            <p:nvPr/>
          </p:nvSpPr>
          <p:spPr bwMode="auto">
            <a:xfrm>
              <a:off x="7572376"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0" name="Oval 209">
              <a:extLst>
                <a:ext uri="{FF2B5EF4-FFF2-40B4-BE49-F238E27FC236}">
                  <a16:creationId xmlns:a16="http://schemas.microsoft.com/office/drawing/2014/main" id="{A56375DA-8F73-6443-AD00-2A35CC0B2262}"/>
                </a:ext>
              </a:extLst>
            </p:cNvPr>
            <p:cNvSpPr/>
            <p:nvPr/>
          </p:nvSpPr>
          <p:spPr bwMode="auto">
            <a:xfrm>
              <a:off x="7572376"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1" name="Oval 210">
              <a:extLst>
                <a:ext uri="{FF2B5EF4-FFF2-40B4-BE49-F238E27FC236}">
                  <a16:creationId xmlns:a16="http://schemas.microsoft.com/office/drawing/2014/main" id="{183DE067-0564-1144-823B-10A312DC5EE9}"/>
                </a:ext>
              </a:extLst>
            </p:cNvPr>
            <p:cNvSpPr/>
            <p:nvPr/>
          </p:nvSpPr>
          <p:spPr bwMode="auto">
            <a:xfrm>
              <a:off x="7572376"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2" name="Oval 211">
              <a:extLst>
                <a:ext uri="{FF2B5EF4-FFF2-40B4-BE49-F238E27FC236}">
                  <a16:creationId xmlns:a16="http://schemas.microsoft.com/office/drawing/2014/main" id="{4407921C-968A-9646-AD9F-192DB6B16BE1}"/>
                </a:ext>
              </a:extLst>
            </p:cNvPr>
            <p:cNvSpPr/>
            <p:nvPr/>
          </p:nvSpPr>
          <p:spPr bwMode="auto">
            <a:xfrm>
              <a:off x="7572376"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4" name="Oval 213">
              <a:extLst>
                <a:ext uri="{FF2B5EF4-FFF2-40B4-BE49-F238E27FC236}">
                  <a16:creationId xmlns:a16="http://schemas.microsoft.com/office/drawing/2014/main" id="{DE7A36A8-2B78-5540-B166-13D866928343}"/>
                </a:ext>
              </a:extLst>
            </p:cNvPr>
            <p:cNvSpPr/>
            <p:nvPr/>
          </p:nvSpPr>
          <p:spPr bwMode="auto">
            <a:xfrm>
              <a:off x="7231064"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5" name="Oval 214">
              <a:extLst>
                <a:ext uri="{FF2B5EF4-FFF2-40B4-BE49-F238E27FC236}">
                  <a16:creationId xmlns:a16="http://schemas.microsoft.com/office/drawing/2014/main" id="{CA36C9E2-196E-0846-8065-4BA52B3F5586}"/>
                </a:ext>
              </a:extLst>
            </p:cNvPr>
            <p:cNvSpPr/>
            <p:nvPr/>
          </p:nvSpPr>
          <p:spPr bwMode="auto">
            <a:xfrm>
              <a:off x="7231064"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6" name="Oval 215">
              <a:extLst>
                <a:ext uri="{FF2B5EF4-FFF2-40B4-BE49-F238E27FC236}">
                  <a16:creationId xmlns:a16="http://schemas.microsoft.com/office/drawing/2014/main" id="{B55F397C-1514-C546-8D87-8DBCE7A8300F}"/>
                </a:ext>
              </a:extLst>
            </p:cNvPr>
            <p:cNvSpPr/>
            <p:nvPr/>
          </p:nvSpPr>
          <p:spPr bwMode="auto">
            <a:xfrm>
              <a:off x="7231064"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7" name="Oval 216">
              <a:extLst>
                <a:ext uri="{FF2B5EF4-FFF2-40B4-BE49-F238E27FC236}">
                  <a16:creationId xmlns:a16="http://schemas.microsoft.com/office/drawing/2014/main" id="{AC2F5407-7BD5-874D-9BE7-765A1C67F3F5}"/>
                </a:ext>
              </a:extLst>
            </p:cNvPr>
            <p:cNvSpPr/>
            <p:nvPr/>
          </p:nvSpPr>
          <p:spPr bwMode="auto">
            <a:xfrm>
              <a:off x="7231064"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8" name="Oval 217">
              <a:extLst>
                <a:ext uri="{FF2B5EF4-FFF2-40B4-BE49-F238E27FC236}">
                  <a16:creationId xmlns:a16="http://schemas.microsoft.com/office/drawing/2014/main" id="{00298569-D2F6-C14F-A957-4338DC713D9E}"/>
                </a:ext>
              </a:extLst>
            </p:cNvPr>
            <p:cNvSpPr/>
            <p:nvPr/>
          </p:nvSpPr>
          <p:spPr bwMode="auto">
            <a:xfrm>
              <a:off x="7231064"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9" name="Oval 218">
              <a:extLst>
                <a:ext uri="{FF2B5EF4-FFF2-40B4-BE49-F238E27FC236}">
                  <a16:creationId xmlns:a16="http://schemas.microsoft.com/office/drawing/2014/main" id="{EA1DDFE5-4218-0B48-8E20-1A886BA44382}"/>
                </a:ext>
              </a:extLst>
            </p:cNvPr>
            <p:cNvSpPr/>
            <p:nvPr/>
          </p:nvSpPr>
          <p:spPr bwMode="auto">
            <a:xfrm>
              <a:off x="7231064"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0" name="Oval 219">
              <a:extLst>
                <a:ext uri="{FF2B5EF4-FFF2-40B4-BE49-F238E27FC236}">
                  <a16:creationId xmlns:a16="http://schemas.microsoft.com/office/drawing/2014/main" id="{CA692CCC-79A8-4046-8BDD-23FDD8B5EA06}"/>
                </a:ext>
              </a:extLst>
            </p:cNvPr>
            <p:cNvSpPr/>
            <p:nvPr/>
          </p:nvSpPr>
          <p:spPr bwMode="auto">
            <a:xfrm>
              <a:off x="7231064"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1" name="Oval 220">
              <a:extLst>
                <a:ext uri="{FF2B5EF4-FFF2-40B4-BE49-F238E27FC236}">
                  <a16:creationId xmlns:a16="http://schemas.microsoft.com/office/drawing/2014/main" id="{AB65DCDD-C7D2-2748-BD44-348B04767542}"/>
                </a:ext>
              </a:extLst>
            </p:cNvPr>
            <p:cNvSpPr/>
            <p:nvPr/>
          </p:nvSpPr>
          <p:spPr bwMode="auto">
            <a:xfrm>
              <a:off x="7231064"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3" name="Oval 222">
              <a:extLst>
                <a:ext uri="{FF2B5EF4-FFF2-40B4-BE49-F238E27FC236}">
                  <a16:creationId xmlns:a16="http://schemas.microsoft.com/office/drawing/2014/main" id="{0C412450-D661-E442-82C4-C660804212BD}"/>
                </a:ext>
              </a:extLst>
            </p:cNvPr>
            <p:cNvSpPr/>
            <p:nvPr/>
          </p:nvSpPr>
          <p:spPr bwMode="auto">
            <a:xfrm>
              <a:off x="688975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4" name="Oval 223">
              <a:extLst>
                <a:ext uri="{FF2B5EF4-FFF2-40B4-BE49-F238E27FC236}">
                  <a16:creationId xmlns:a16="http://schemas.microsoft.com/office/drawing/2014/main" id="{D9557731-AC43-7749-8F3B-6F8C92C5F9D6}"/>
                </a:ext>
              </a:extLst>
            </p:cNvPr>
            <p:cNvSpPr/>
            <p:nvPr/>
          </p:nvSpPr>
          <p:spPr bwMode="auto">
            <a:xfrm>
              <a:off x="688975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5" name="Oval 224">
              <a:extLst>
                <a:ext uri="{FF2B5EF4-FFF2-40B4-BE49-F238E27FC236}">
                  <a16:creationId xmlns:a16="http://schemas.microsoft.com/office/drawing/2014/main" id="{A015D6BD-A7B3-724A-B3C8-AFC08A075721}"/>
                </a:ext>
              </a:extLst>
            </p:cNvPr>
            <p:cNvSpPr/>
            <p:nvPr/>
          </p:nvSpPr>
          <p:spPr bwMode="auto">
            <a:xfrm>
              <a:off x="688975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6" name="Oval 225">
              <a:extLst>
                <a:ext uri="{FF2B5EF4-FFF2-40B4-BE49-F238E27FC236}">
                  <a16:creationId xmlns:a16="http://schemas.microsoft.com/office/drawing/2014/main" id="{51AD381B-9F9F-C342-9E07-847C981441CB}"/>
                </a:ext>
              </a:extLst>
            </p:cNvPr>
            <p:cNvSpPr/>
            <p:nvPr/>
          </p:nvSpPr>
          <p:spPr bwMode="auto">
            <a:xfrm>
              <a:off x="688975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7" name="Oval 226">
              <a:extLst>
                <a:ext uri="{FF2B5EF4-FFF2-40B4-BE49-F238E27FC236}">
                  <a16:creationId xmlns:a16="http://schemas.microsoft.com/office/drawing/2014/main" id="{6EF8D222-B542-E14C-A884-3D6C8672B98A}"/>
                </a:ext>
              </a:extLst>
            </p:cNvPr>
            <p:cNvSpPr/>
            <p:nvPr/>
          </p:nvSpPr>
          <p:spPr bwMode="auto">
            <a:xfrm>
              <a:off x="688975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8" name="Oval 227">
              <a:extLst>
                <a:ext uri="{FF2B5EF4-FFF2-40B4-BE49-F238E27FC236}">
                  <a16:creationId xmlns:a16="http://schemas.microsoft.com/office/drawing/2014/main" id="{2BA2258A-05BD-4F41-A254-436E8A3AF69E}"/>
                </a:ext>
              </a:extLst>
            </p:cNvPr>
            <p:cNvSpPr/>
            <p:nvPr/>
          </p:nvSpPr>
          <p:spPr bwMode="auto">
            <a:xfrm>
              <a:off x="688975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9" name="Oval 228">
              <a:extLst>
                <a:ext uri="{FF2B5EF4-FFF2-40B4-BE49-F238E27FC236}">
                  <a16:creationId xmlns:a16="http://schemas.microsoft.com/office/drawing/2014/main" id="{4F6F8077-2B17-6A4F-9AD8-EC5DBFD7E8D8}"/>
                </a:ext>
              </a:extLst>
            </p:cNvPr>
            <p:cNvSpPr/>
            <p:nvPr/>
          </p:nvSpPr>
          <p:spPr bwMode="auto">
            <a:xfrm>
              <a:off x="688975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0" name="Oval 229">
              <a:extLst>
                <a:ext uri="{FF2B5EF4-FFF2-40B4-BE49-F238E27FC236}">
                  <a16:creationId xmlns:a16="http://schemas.microsoft.com/office/drawing/2014/main" id="{166D95B8-81AF-7049-8EA5-B1EAEAD52EAD}"/>
                </a:ext>
              </a:extLst>
            </p:cNvPr>
            <p:cNvSpPr/>
            <p:nvPr/>
          </p:nvSpPr>
          <p:spPr bwMode="auto">
            <a:xfrm>
              <a:off x="688975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2" name="Oval 231">
              <a:extLst>
                <a:ext uri="{FF2B5EF4-FFF2-40B4-BE49-F238E27FC236}">
                  <a16:creationId xmlns:a16="http://schemas.microsoft.com/office/drawing/2014/main" id="{3CC26079-210A-4542-B3DA-15DDDA7BB0CA}"/>
                </a:ext>
              </a:extLst>
            </p:cNvPr>
            <p:cNvSpPr/>
            <p:nvPr/>
          </p:nvSpPr>
          <p:spPr bwMode="auto">
            <a:xfrm>
              <a:off x="654844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3" name="Oval 232">
              <a:extLst>
                <a:ext uri="{FF2B5EF4-FFF2-40B4-BE49-F238E27FC236}">
                  <a16:creationId xmlns:a16="http://schemas.microsoft.com/office/drawing/2014/main" id="{59254CC3-0358-864D-BFD6-2C78A301DFC8}"/>
                </a:ext>
              </a:extLst>
            </p:cNvPr>
            <p:cNvSpPr/>
            <p:nvPr/>
          </p:nvSpPr>
          <p:spPr bwMode="auto">
            <a:xfrm>
              <a:off x="654844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4" name="Oval 233">
              <a:extLst>
                <a:ext uri="{FF2B5EF4-FFF2-40B4-BE49-F238E27FC236}">
                  <a16:creationId xmlns:a16="http://schemas.microsoft.com/office/drawing/2014/main" id="{B978DA25-7D68-F74C-B745-B9F3699CF180}"/>
                </a:ext>
              </a:extLst>
            </p:cNvPr>
            <p:cNvSpPr/>
            <p:nvPr/>
          </p:nvSpPr>
          <p:spPr bwMode="auto">
            <a:xfrm>
              <a:off x="654844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5" name="Oval 234">
              <a:extLst>
                <a:ext uri="{FF2B5EF4-FFF2-40B4-BE49-F238E27FC236}">
                  <a16:creationId xmlns:a16="http://schemas.microsoft.com/office/drawing/2014/main" id="{8AA7E86C-801A-9D42-BF9E-B0F2CBF2DB05}"/>
                </a:ext>
              </a:extLst>
            </p:cNvPr>
            <p:cNvSpPr/>
            <p:nvPr/>
          </p:nvSpPr>
          <p:spPr bwMode="auto">
            <a:xfrm>
              <a:off x="654844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6" name="Oval 235">
              <a:extLst>
                <a:ext uri="{FF2B5EF4-FFF2-40B4-BE49-F238E27FC236}">
                  <a16:creationId xmlns:a16="http://schemas.microsoft.com/office/drawing/2014/main" id="{436A74D2-D784-2C46-A667-C241FB4B86BB}"/>
                </a:ext>
              </a:extLst>
            </p:cNvPr>
            <p:cNvSpPr/>
            <p:nvPr/>
          </p:nvSpPr>
          <p:spPr bwMode="auto">
            <a:xfrm>
              <a:off x="654844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7" name="Oval 236">
              <a:extLst>
                <a:ext uri="{FF2B5EF4-FFF2-40B4-BE49-F238E27FC236}">
                  <a16:creationId xmlns:a16="http://schemas.microsoft.com/office/drawing/2014/main" id="{8B002DED-C919-A94F-9B77-C4EFF215F70B}"/>
                </a:ext>
              </a:extLst>
            </p:cNvPr>
            <p:cNvSpPr/>
            <p:nvPr/>
          </p:nvSpPr>
          <p:spPr bwMode="auto">
            <a:xfrm>
              <a:off x="654844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8" name="Oval 237">
              <a:extLst>
                <a:ext uri="{FF2B5EF4-FFF2-40B4-BE49-F238E27FC236}">
                  <a16:creationId xmlns:a16="http://schemas.microsoft.com/office/drawing/2014/main" id="{47C86018-00EA-6F40-BAAD-449DB56E4A35}"/>
                </a:ext>
              </a:extLst>
            </p:cNvPr>
            <p:cNvSpPr/>
            <p:nvPr/>
          </p:nvSpPr>
          <p:spPr bwMode="auto">
            <a:xfrm>
              <a:off x="654844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9" name="Oval 238">
              <a:extLst>
                <a:ext uri="{FF2B5EF4-FFF2-40B4-BE49-F238E27FC236}">
                  <a16:creationId xmlns:a16="http://schemas.microsoft.com/office/drawing/2014/main" id="{DA5E9B63-AB8D-BB4D-828C-AE6E98AD5BE5}"/>
                </a:ext>
              </a:extLst>
            </p:cNvPr>
            <p:cNvSpPr/>
            <p:nvPr/>
          </p:nvSpPr>
          <p:spPr bwMode="auto">
            <a:xfrm>
              <a:off x="654844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cxnSp>
        <p:nvCxnSpPr>
          <p:cNvPr id="7" name="Straight Arrow Connector 6">
            <a:extLst>
              <a:ext uri="{FF2B5EF4-FFF2-40B4-BE49-F238E27FC236}">
                <a16:creationId xmlns:a16="http://schemas.microsoft.com/office/drawing/2014/main" id="{7F8DD0D7-D3EE-E849-B68F-1CDEC14595CC}"/>
              </a:ext>
            </a:extLst>
          </p:cNvPr>
          <p:cNvCxnSpPr/>
          <p:nvPr/>
        </p:nvCxnSpPr>
        <p:spPr bwMode="auto">
          <a:xfrm>
            <a:off x="3225800" y="4648200"/>
            <a:ext cx="2209800" cy="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1" name="Straight Arrow Connector 230">
            <a:extLst>
              <a:ext uri="{FF2B5EF4-FFF2-40B4-BE49-F238E27FC236}">
                <a16:creationId xmlns:a16="http://schemas.microsoft.com/office/drawing/2014/main" id="{2E66BBD5-A385-284F-80EF-F4A5BBEEE0CD}"/>
              </a:ext>
            </a:extLst>
          </p:cNvPr>
          <p:cNvCxnSpPr>
            <a:cxnSpLocks/>
          </p:cNvCxnSpPr>
          <p:nvPr/>
        </p:nvCxnSpPr>
        <p:spPr bwMode="auto">
          <a:xfrm>
            <a:off x="5435600" y="4648200"/>
            <a:ext cx="2895600" cy="99060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0" name="Straight Arrow Connector 239">
            <a:extLst>
              <a:ext uri="{FF2B5EF4-FFF2-40B4-BE49-F238E27FC236}">
                <a16:creationId xmlns:a16="http://schemas.microsoft.com/office/drawing/2014/main" id="{C63C914C-25D8-5D40-AE90-62CCA57A46D7}"/>
              </a:ext>
            </a:extLst>
          </p:cNvPr>
          <p:cNvCxnSpPr>
            <a:cxnSpLocks/>
          </p:cNvCxnSpPr>
          <p:nvPr/>
        </p:nvCxnSpPr>
        <p:spPr bwMode="auto">
          <a:xfrm flipH="1">
            <a:off x="5130800" y="4648200"/>
            <a:ext cx="304800" cy="2209800"/>
          </a:xfrm>
          <a:prstGeom prst="straightConnector1">
            <a:avLst/>
          </a:prstGeom>
          <a:blipFill dpi="0" rotWithShape="0">
            <a:blip r:embed="rId2"/>
            <a:srcRect/>
            <a:tile tx="0" ty="0" sx="100000" sy="100000" flip="none" algn="tl"/>
          </a:blipFill>
          <a:ln w="38100">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1" name="Straight Arrow Connector 240">
            <a:extLst>
              <a:ext uri="{FF2B5EF4-FFF2-40B4-BE49-F238E27FC236}">
                <a16:creationId xmlns:a16="http://schemas.microsoft.com/office/drawing/2014/main" id="{2F9A2304-6E12-8947-AC83-39A76E22E2EB}"/>
              </a:ext>
            </a:extLst>
          </p:cNvPr>
          <p:cNvCxnSpPr>
            <a:cxnSpLocks/>
          </p:cNvCxnSpPr>
          <p:nvPr/>
        </p:nvCxnSpPr>
        <p:spPr bwMode="auto">
          <a:xfrm>
            <a:off x="4025900" y="4381499"/>
            <a:ext cx="3009900" cy="495301"/>
          </a:xfrm>
          <a:prstGeom prst="straightConnector1">
            <a:avLst/>
          </a:prstGeom>
          <a:blipFill dpi="0" rotWithShape="0">
            <a:blip r:embed="rId2"/>
            <a:srcRect/>
            <a:tile tx="0" ty="0" sx="100000" sy="100000" flip="none" algn="tl"/>
          </a:blipFill>
          <a:ln w="38100">
            <a:solidFill>
              <a:schemeClr val="tx1"/>
            </a:solidFill>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08504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cxnSp>
        <p:nvCxnSpPr>
          <p:cNvPr id="7" name="Straight Arrow Connector 6">
            <a:extLst>
              <a:ext uri="{FF2B5EF4-FFF2-40B4-BE49-F238E27FC236}">
                <a16:creationId xmlns:a16="http://schemas.microsoft.com/office/drawing/2014/main" id="{7F8DD0D7-D3EE-E849-B68F-1CDEC14595CC}"/>
              </a:ext>
            </a:extLst>
          </p:cNvPr>
          <p:cNvCxnSpPr/>
          <p:nvPr/>
        </p:nvCxnSpPr>
        <p:spPr bwMode="auto">
          <a:xfrm>
            <a:off x="3225800" y="4648200"/>
            <a:ext cx="2209800" cy="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1" name="Straight Arrow Connector 230">
            <a:extLst>
              <a:ext uri="{FF2B5EF4-FFF2-40B4-BE49-F238E27FC236}">
                <a16:creationId xmlns:a16="http://schemas.microsoft.com/office/drawing/2014/main" id="{2E66BBD5-A385-284F-80EF-F4A5BBEEE0CD}"/>
              </a:ext>
            </a:extLst>
          </p:cNvPr>
          <p:cNvCxnSpPr>
            <a:cxnSpLocks/>
          </p:cNvCxnSpPr>
          <p:nvPr/>
        </p:nvCxnSpPr>
        <p:spPr bwMode="auto">
          <a:xfrm>
            <a:off x="5435600" y="4648200"/>
            <a:ext cx="2895600" cy="99060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0" name="Straight Arrow Connector 239">
            <a:extLst>
              <a:ext uri="{FF2B5EF4-FFF2-40B4-BE49-F238E27FC236}">
                <a16:creationId xmlns:a16="http://schemas.microsoft.com/office/drawing/2014/main" id="{C63C914C-25D8-5D40-AE90-62CCA57A46D7}"/>
              </a:ext>
            </a:extLst>
          </p:cNvPr>
          <p:cNvCxnSpPr>
            <a:cxnSpLocks/>
          </p:cNvCxnSpPr>
          <p:nvPr/>
        </p:nvCxnSpPr>
        <p:spPr bwMode="auto">
          <a:xfrm flipH="1">
            <a:off x="5130800" y="4648200"/>
            <a:ext cx="304800" cy="2209800"/>
          </a:xfrm>
          <a:prstGeom prst="straightConnector1">
            <a:avLst/>
          </a:prstGeom>
          <a:blipFill dpi="0" rotWithShape="0">
            <a:blip r:embed="rId2"/>
            <a:srcRect/>
            <a:tile tx="0" ty="0" sx="100000" sy="100000" flip="none" algn="tl"/>
          </a:blipFill>
          <a:ln w="38100">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1" name="Straight Arrow Connector 240">
            <a:extLst>
              <a:ext uri="{FF2B5EF4-FFF2-40B4-BE49-F238E27FC236}">
                <a16:creationId xmlns:a16="http://schemas.microsoft.com/office/drawing/2014/main" id="{2F9A2304-6E12-8947-AC83-39A76E22E2EB}"/>
              </a:ext>
            </a:extLst>
          </p:cNvPr>
          <p:cNvCxnSpPr>
            <a:cxnSpLocks/>
          </p:cNvCxnSpPr>
          <p:nvPr/>
        </p:nvCxnSpPr>
        <p:spPr bwMode="auto">
          <a:xfrm>
            <a:off x="4025900" y="4381499"/>
            <a:ext cx="3009900" cy="495301"/>
          </a:xfrm>
          <a:prstGeom prst="straightConnector1">
            <a:avLst/>
          </a:prstGeom>
          <a:blipFill dpi="0" rotWithShape="0">
            <a:blip r:embed="rId2"/>
            <a:srcRect/>
            <a:tile tx="0" ty="0" sx="100000" sy="100000" flip="none" algn="tl"/>
          </a:blipFill>
          <a:ln w="38100">
            <a:solidFill>
              <a:schemeClr val="tx1"/>
            </a:solidFill>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261826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27E6EF5-C16A-D644-8A4D-CAFBAC0648D4}" type="slidenum">
              <a:rPr lang="en-US" smtClean="0"/>
              <a:pPr>
                <a:defRPr/>
              </a:pPr>
              <a:t>8</a:t>
            </a:fld>
            <a:endParaRPr lang="en-US"/>
          </a:p>
        </p:txBody>
      </p:sp>
      <p:pic>
        <p:nvPicPr>
          <p:cNvPr id="7" name="Picture 6"/>
          <p:cNvPicPr>
            <a:picLocks noChangeAspect="1"/>
          </p:cNvPicPr>
          <p:nvPr/>
        </p:nvPicPr>
        <p:blipFill>
          <a:blip r:embed="rId2"/>
          <a:stretch>
            <a:fillRect/>
          </a:stretch>
        </p:blipFill>
        <p:spPr>
          <a:xfrm>
            <a:off x="1409700" y="736600"/>
            <a:ext cx="10185400" cy="82677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139442116"/>
              </p:ext>
            </p:extLst>
          </p:nvPr>
        </p:nvGraphicFramePr>
        <p:xfrm>
          <a:off x="2997200" y="4191000"/>
          <a:ext cx="4610100" cy="1676400"/>
        </p:xfrm>
        <a:graphic>
          <a:graphicData uri="http://schemas.openxmlformats.org/presentationml/2006/ole">
            <mc:AlternateContent xmlns:mc="http://schemas.openxmlformats.org/markup-compatibility/2006">
              <mc:Choice xmlns:v="urn:schemas-microsoft-com:vml" Requires="v">
                <p:oleObj name="Equation" r:id="rId3" imgW="2514600" imgH="914400" progId="Equation.3">
                  <p:embed/>
                </p:oleObj>
              </mc:Choice>
              <mc:Fallback>
                <p:oleObj name="Equation" r:id="rId3" imgW="2514600" imgH="914400" progId="Equation.3">
                  <p:embed/>
                  <p:pic>
                    <p:nvPicPr>
                      <p:cNvPr id="0" name=""/>
                      <p:cNvPicPr/>
                      <p:nvPr/>
                    </p:nvPicPr>
                    <p:blipFill>
                      <a:blip r:embed="rId4"/>
                      <a:stretch>
                        <a:fillRect/>
                      </a:stretch>
                    </p:blipFill>
                    <p:spPr>
                      <a:xfrm>
                        <a:off x="2997200" y="4191000"/>
                        <a:ext cx="4610100" cy="1676400"/>
                      </a:xfrm>
                      <a:prstGeom prst="rect">
                        <a:avLst/>
                      </a:prstGeom>
                    </p:spPr>
                  </p:pic>
                </p:oleObj>
              </mc:Fallback>
            </mc:AlternateContent>
          </a:graphicData>
        </a:graphic>
      </p:graphicFrame>
    </p:spTree>
    <p:extLst>
      <p:ext uri="{BB962C8B-B14F-4D97-AF65-F5344CB8AC3E}">
        <p14:creationId xmlns:p14="http://schemas.microsoft.com/office/powerpoint/2010/main" val="6656352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3D717EA-E5B6-1E4C-B693-E0626733483C}" type="slidenum">
              <a:rPr lang="en-US"/>
              <a:pPr>
                <a:defRPr/>
              </a:pPr>
              <a:t>80</a:t>
            </a:fld>
            <a:endParaRPr lang="en-US"/>
          </a:p>
        </p:txBody>
      </p:sp>
      <p:pic>
        <p:nvPicPr>
          <p:cNvPr id="575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993900"/>
            <a:ext cx="8166100" cy="576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a:extLst>
              <a:ext uri="{FF2B5EF4-FFF2-40B4-BE49-F238E27FC236}">
                <a16:creationId xmlns:a16="http://schemas.microsoft.com/office/drawing/2014/main" id="{AF1A0481-31AF-5F6D-DD00-9B82C1436B38}"/>
              </a:ext>
            </a:extLst>
          </p:cNvPr>
          <p:cNvSpPr txBox="1"/>
          <p:nvPr/>
        </p:nvSpPr>
        <p:spPr>
          <a:xfrm>
            <a:off x="7035800" y="6400800"/>
            <a:ext cx="252691" cy="461665"/>
          </a:xfrm>
          <a:prstGeom prst="rect">
            <a:avLst/>
          </a:prstGeom>
          <a:noFill/>
        </p:spPr>
        <p:txBody>
          <a:bodyPr wrap="square" rtlCol="0">
            <a:spAutoFit/>
          </a:bodyPr>
          <a:lstStyle/>
          <a:p>
            <a:r>
              <a:rPr lang="en-US" dirty="0">
                <a:highlight>
                  <a:srgbClr val="C0C0C0"/>
                </a:highlight>
                <a:latin typeface="Symbol" pitchFamily="2" charset="2"/>
              </a:rPr>
              <a:t>p</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411841A-BC93-6E42-9B3E-303B50D60CC6}" type="slidenum">
              <a:rPr lang="en-US"/>
              <a:pPr>
                <a:defRPr/>
              </a:pPr>
              <a:t>81</a:t>
            </a:fld>
            <a:endParaRPr lang="en-US"/>
          </a:p>
        </p:txBody>
      </p:sp>
      <p:pic>
        <p:nvPicPr>
          <p:cNvPr id="576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959100"/>
            <a:ext cx="8166100" cy="383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363D6B-D749-F640-83CB-DE5F4AFE9DAD}" type="slidenum">
              <a:rPr lang="en-US"/>
              <a:pPr>
                <a:defRPr/>
              </a:pPr>
              <a:t>82</a:t>
            </a:fld>
            <a:endParaRPr lang="en-US"/>
          </a:p>
        </p:txBody>
      </p:sp>
      <p:pic>
        <p:nvPicPr>
          <p:cNvPr id="577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3073400"/>
            <a:ext cx="8166100" cy="36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7ECDF19-1649-7D41-B45A-32BC975B1EC5}" type="slidenum">
              <a:rPr lang="en-US"/>
              <a:pPr>
                <a:defRPr/>
              </a:pPr>
              <a:t>83</a:t>
            </a:fld>
            <a:endParaRPr lang="en-US"/>
          </a:p>
        </p:txBody>
      </p:sp>
      <p:pic>
        <p:nvPicPr>
          <p:cNvPr id="5785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52700"/>
            <a:ext cx="7302500" cy="463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AEA5A2CC-B4BF-464B-BF78-3BC8CAA3171D}" type="slidenum">
              <a:rPr lang="en-US"/>
              <a:pPr>
                <a:defRPr/>
              </a:pPr>
              <a:t>84</a:t>
            </a:fld>
            <a:endParaRPr lang="en-US"/>
          </a:p>
        </p:txBody>
      </p:sp>
      <p:pic>
        <p:nvPicPr>
          <p:cNvPr id="5795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52700"/>
            <a:ext cx="7302500" cy="463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B08210F-3AB2-794E-949F-80DE0C7881D7}" type="slidenum">
              <a:rPr lang="en-US"/>
              <a:pPr>
                <a:defRPr/>
              </a:pPr>
              <a:t>85</a:t>
            </a:fld>
            <a:endParaRPr lang="en-US"/>
          </a:p>
        </p:txBody>
      </p:sp>
      <p:pic>
        <p:nvPicPr>
          <p:cNvPr id="5806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981200"/>
            <a:ext cx="78613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EEFEBCD-3289-BF43-9A40-BBB3165C28BB}" type="slidenum">
              <a:rPr lang="en-US"/>
              <a:pPr>
                <a:defRPr/>
              </a:pPr>
              <a:t>86</a:t>
            </a:fld>
            <a:endParaRPr lang="en-US"/>
          </a:p>
        </p:txBody>
      </p:sp>
      <p:pic>
        <p:nvPicPr>
          <p:cNvPr id="5816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981200"/>
            <a:ext cx="78613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D8B7F34-076F-6944-97D3-F7FC892434FD}" type="slidenum">
              <a:rPr lang="en-US"/>
              <a:pPr>
                <a:defRPr/>
              </a:pPr>
              <a:t>87</a:t>
            </a:fld>
            <a:endParaRPr lang="en-US"/>
          </a:p>
        </p:txBody>
      </p:sp>
      <p:pic>
        <p:nvPicPr>
          <p:cNvPr id="5826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981200"/>
            <a:ext cx="8382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DDBAD25-28DD-9140-9773-9696CEB3C6DB}" type="slidenum">
              <a:rPr lang="en-US"/>
              <a:pPr>
                <a:defRPr/>
              </a:pPr>
              <a:t>88</a:t>
            </a:fld>
            <a:endParaRPr lang="en-US"/>
          </a:p>
        </p:txBody>
      </p:sp>
      <p:pic>
        <p:nvPicPr>
          <p:cNvPr id="5836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52600"/>
            <a:ext cx="8610600"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255183F-CB63-3346-832C-B555E7B2FEBD}" type="slidenum">
              <a:rPr lang="en-US"/>
              <a:pPr>
                <a:defRPr/>
              </a:pPr>
              <a:t>89</a:t>
            </a:fld>
            <a:endParaRPr lang="en-US"/>
          </a:p>
        </p:txBody>
      </p:sp>
      <p:pic>
        <p:nvPicPr>
          <p:cNvPr id="5847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981200"/>
            <a:ext cx="73025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8ECFB87-15DB-7840-9BAE-EBBE1CB12A17}" type="slidenum">
              <a:rPr lang="en-US"/>
              <a:pPr>
                <a:defRPr/>
              </a:pPr>
              <a:t>9</a:t>
            </a:fld>
            <a:endParaRPr lang="en-US"/>
          </a:p>
        </p:txBody>
      </p:sp>
      <p:sp>
        <p:nvSpPr>
          <p:cNvPr id="543746" name="Rectangle 1"/>
          <p:cNvSpPr>
            <a:spLocks/>
          </p:cNvSpPr>
          <p:nvPr/>
        </p:nvSpPr>
        <p:spPr bwMode="auto">
          <a:xfrm>
            <a:off x="304083" y="1125379"/>
            <a:ext cx="1238710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pic>
        <p:nvPicPr>
          <p:cNvPr id="543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3748" name="Rectangle 3"/>
          <p:cNvSpPr>
            <a:spLocks/>
          </p:cNvSpPr>
          <p:nvPr/>
        </p:nvSpPr>
        <p:spPr bwMode="auto">
          <a:xfrm>
            <a:off x="1009650" y="3060700"/>
            <a:ext cx="454977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Self-Avoiding Walk</a:t>
            </a:r>
          </a:p>
          <a:p>
            <a:r>
              <a:rPr lang="en-US">
                <a:solidFill>
                  <a:schemeClr val="tx1"/>
                </a:solidFill>
                <a:latin typeface="Times New Roman" panose="02020603050405020304" pitchFamily="18" charset="0"/>
                <a:ea typeface="ＭＳ Ｐゴシック" charset="0"/>
                <a:cs typeface="Times New Roman" panose="02020603050405020304" pitchFamily="18" charset="0"/>
              </a:rPr>
              <a:t>Good Solvent</a:t>
            </a:r>
          </a:p>
          <a:p>
            <a:r>
              <a:rPr lang="en-US">
                <a:solidFill>
                  <a:schemeClr val="tx1"/>
                </a:solidFill>
                <a:latin typeface="Times New Roman" panose="02020603050405020304" pitchFamily="18" charset="0"/>
                <a:ea typeface="ＭＳ Ｐゴシック" charset="0"/>
                <a:cs typeface="Times New Roman" panose="02020603050405020304" pitchFamily="18" charset="0"/>
              </a:rPr>
              <a:t>Expanded Coil</a:t>
            </a:r>
          </a:p>
          <a:p>
            <a:r>
              <a:rPr lang="en-US">
                <a:solidFill>
                  <a:schemeClr val="tx1"/>
                </a:solidFill>
                <a:latin typeface="Times New Roman" panose="02020603050405020304" pitchFamily="18" charset="0"/>
                <a:ea typeface="ＭＳ Ｐゴシック" charset="0"/>
                <a:cs typeface="Times New Roman" panose="02020603050405020304" pitchFamily="18" charset="0"/>
              </a:rPr>
              <a:t>(The Normal Condition in Solution)</a:t>
            </a:r>
          </a:p>
        </p:txBody>
      </p:sp>
      <p:pic>
        <p:nvPicPr>
          <p:cNvPr id="5437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37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37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3753" name="Rectangle 8"/>
          <p:cNvSpPr>
            <a:spLocks/>
          </p:cNvSpPr>
          <p:nvPr/>
        </p:nvSpPr>
        <p:spPr bwMode="auto">
          <a:xfrm>
            <a:off x="2351381" y="236379"/>
            <a:ext cx="852111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
        <p:nvSpPr>
          <p:cNvPr id="543754" name="Rectangle 9"/>
          <p:cNvSpPr>
            <a:spLocks/>
          </p:cNvSpPr>
          <p:nvPr/>
        </p:nvSpPr>
        <p:spPr bwMode="auto">
          <a:xfrm>
            <a:off x="2224088" y="7670800"/>
            <a:ext cx="83312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i="1">
                <a:solidFill>
                  <a:schemeClr val="tx1"/>
                </a:solidFill>
                <a:latin typeface="Times New Roman" panose="02020603050405020304" pitchFamily="18" charset="0"/>
                <a:ea typeface="ＭＳ Ｐゴシック" charset="0"/>
                <a:cs typeface="Times New Roman" panose="02020603050405020304" pitchFamily="18" charset="0"/>
              </a:rPr>
              <a:t>These are statistical features. That is, a single simulation of a SAW and a GC could look identical.</a:t>
            </a:r>
          </a:p>
        </p:txBody>
      </p:sp>
      <p:sp>
        <p:nvSpPr>
          <p:cNvPr id="2" name="Rectangle 4">
            <a:extLst>
              <a:ext uri="{FF2B5EF4-FFF2-40B4-BE49-F238E27FC236}">
                <a16:creationId xmlns:a16="http://schemas.microsoft.com/office/drawing/2014/main" id="{F43F5FC7-63EC-4C73-3375-5E8BEB0BB8D5}"/>
              </a:ext>
            </a:extLst>
          </p:cNvPr>
          <p:cNvSpPr>
            <a:spLocks/>
          </p:cNvSpPr>
          <p:nvPr/>
        </p:nvSpPr>
        <p:spPr bwMode="auto">
          <a:xfrm>
            <a:off x="6615113" y="2705100"/>
            <a:ext cx="525145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A5515265-1A41-614A-802C-969E1C9460D8}" type="slidenum">
              <a:rPr lang="en-US"/>
              <a:pPr>
                <a:defRPr/>
              </a:pPr>
              <a:t>90</a:t>
            </a:fld>
            <a:endParaRPr lang="en-US"/>
          </a:p>
        </p:txBody>
      </p:sp>
      <p:pic>
        <p:nvPicPr>
          <p:cNvPr id="5857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1905000"/>
            <a:ext cx="7772400"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pPr>
              <a:defRPr/>
            </a:pPr>
            <a:fld id="{45F2CA72-54DB-CF45-9B43-268D6783E659}" type="slidenum">
              <a:rPr lang="en-US"/>
              <a:pPr>
                <a:defRPr/>
              </a:pPr>
              <a:t>91</a:t>
            </a:fld>
            <a:endParaRPr lang="en-US"/>
          </a:p>
        </p:txBody>
      </p:sp>
      <p:sp>
        <p:nvSpPr>
          <p:cNvPr id="589826" name="Rectangle 1"/>
          <p:cNvSpPr>
            <a:spLocks/>
          </p:cNvSpPr>
          <p:nvPr/>
        </p:nvSpPr>
        <p:spPr bwMode="auto">
          <a:xfrm>
            <a:off x="2841625" y="254000"/>
            <a:ext cx="7083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Light Scattering for Radius of Gyration</a:t>
            </a:r>
          </a:p>
        </p:txBody>
      </p:sp>
      <p:sp>
        <p:nvSpPr>
          <p:cNvPr id="589827" name="Rectangle 2"/>
          <p:cNvSpPr>
            <a:spLocks/>
          </p:cNvSpPr>
          <p:nvPr/>
        </p:nvSpPr>
        <p:spPr bwMode="auto">
          <a:xfrm>
            <a:off x="1735138" y="2209800"/>
            <a:ext cx="1752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Guinier</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Law</a:t>
            </a:r>
            <a:endParaRPr lang="en-US">
              <a:solidFill>
                <a:schemeClr val="tx1"/>
              </a:solidFill>
              <a:cs typeface="Gill Sans" charset="0"/>
            </a:endParaRPr>
          </a:p>
        </p:txBody>
      </p:sp>
      <p:pic>
        <p:nvPicPr>
          <p:cNvPr id="5898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3225800"/>
            <a:ext cx="3340100"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29" name="Rectangle 4"/>
          <p:cNvSpPr>
            <a:spLocks/>
          </p:cNvSpPr>
          <p:nvPr/>
        </p:nvSpPr>
        <p:spPr bwMode="auto">
          <a:xfrm>
            <a:off x="850900" y="9029700"/>
            <a:ext cx="37750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600">
                <a:solidFill>
                  <a:schemeClr val="tx1"/>
                </a:solidFill>
                <a:ea typeface="ＭＳ Ｐゴシック" charset="0"/>
                <a:cs typeface="ＭＳ Ｐゴシック" charset="0"/>
              </a:rPr>
              <a:t>Beaucage G </a:t>
            </a:r>
            <a:r>
              <a:rPr lang="en-US" sz="1600" i="1">
                <a:solidFill>
                  <a:schemeClr val="tx1"/>
                </a:solidFill>
                <a:ea typeface="ＭＳ Ｐゴシック" charset="0"/>
                <a:cs typeface="ＭＳ Ｐゴシック" charset="0"/>
              </a:rPr>
              <a:t>J. Appl. Cryst.</a:t>
            </a:r>
            <a:r>
              <a:rPr lang="en-US" sz="1600">
                <a:solidFill>
                  <a:schemeClr val="tx1"/>
                </a:solidFill>
                <a:ea typeface="ＭＳ Ｐゴシック" charset="0"/>
                <a:cs typeface="ＭＳ Ｐゴシック" charset="0"/>
              </a:rPr>
              <a:t> </a:t>
            </a:r>
            <a:r>
              <a:rPr lang="en-US" sz="1600" b="1">
                <a:solidFill>
                  <a:schemeClr val="tx1"/>
                </a:solidFill>
                <a:ea typeface="ＭＳ Ｐゴシック" charset="0"/>
                <a:cs typeface="ＭＳ Ｐゴシック" charset="0"/>
              </a:rPr>
              <a:t>28</a:t>
            </a:r>
            <a:r>
              <a:rPr lang="en-US" sz="1600">
                <a:solidFill>
                  <a:schemeClr val="tx1"/>
                </a:solidFill>
                <a:ea typeface="ＭＳ Ｐゴシック" charset="0"/>
                <a:cs typeface="ＭＳ Ｐゴシック" charset="0"/>
              </a:rPr>
              <a:t> 717-728 (1995). </a:t>
            </a:r>
          </a:p>
        </p:txBody>
      </p:sp>
      <p:pic>
        <p:nvPicPr>
          <p:cNvPr id="5898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47900"/>
            <a:ext cx="3319463"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98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635500"/>
            <a:ext cx="38227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32" name="Rectangle 7"/>
          <p:cNvSpPr>
            <a:spLocks/>
          </p:cNvSpPr>
          <p:nvPr/>
        </p:nvSpPr>
        <p:spPr bwMode="auto">
          <a:xfrm>
            <a:off x="10480675" y="4457700"/>
            <a:ext cx="17113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Lead Term is </a:t>
            </a:r>
          </a:p>
        </p:txBody>
      </p:sp>
      <p:pic>
        <p:nvPicPr>
          <p:cNvPr id="58983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6200" y="5562600"/>
            <a:ext cx="24923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983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00" y="4965700"/>
            <a:ext cx="16891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983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300" y="6867525"/>
            <a:ext cx="22860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36" name="Rectangle 11"/>
          <p:cNvSpPr>
            <a:spLocks/>
          </p:cNvSpPr>
          <p:nvPr/>
        </p:nvSpPr>
        <p:spPr bwMode="auto">
          <a:xfrm>
            <a:off x="8420100" y="8064500"/>
            <a:ext cx="32924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particle with no surface</a:t>
            </a:r>
          </a:p>
        </p:txBody>
      </p:sp>
      <p:pic>
        <p:nvPicPr>
          <p:cNvPr id="589837"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4950" y="7793038"/>
            <a:ext cx="5854700"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9838" name="Rectangle 13"/>
          <p:cNvSpPr>
            <a:spLocks/>
          </p:cNvSpPr>
          <p:nvPr/>
        </p:nvSpPr>
        <p:spPr bwMode="auto">
          <a:xfrm>
            <a:off x="360363" y="800100"/>
            <a:ext cx="12274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binary interference at a distance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for a particle with arbitrary orientation</a:t>
            </a:r>
          </a:p>
          <a:p>
            <a:r>
              <a:rPr lang="en-US">
                <a:solidFill>
                  <a:schemeClr val="tx1"/>
                </a:solidFill>
                <a:cs typeface="Gill Sans" charset="0"/>
              </a:rPr>
              <a:t>Rotate and translate a particle so that two points separated by r lie in the particle for all rotations</a:t>
            </a:r>
          </a:p>
          <a:p>
            <a:r>
              <a:rPr lang="en-US">
                <a:solidFill>
                  <a:schemeClr val="tx1"/>
                </a:solidFill>
                <a:cs typeface="Gill Sans" charset="0"/>
              </a:rPr>
              <a:t>and average the structures at these different orientations</a:t>
            </a:r>
          </a:p>
        </p:txBody>
      </p:sp>
      <p:sp>
        <p:nvSpPr>
          <p:cNvPr id="589839" name="Rectangle 14"/>
          <p:cNvSpPr>
            <a:spLocks/>
          </p:cNvSpPr>
          <p:nvPr/>
        </p:nvSpPr>
        <p:spPr bwMode="auto">
          <a:xfrm>
            <a:off x="9629775" y="2209800"/>
            <a:ext cx="300672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Binary Autocorrelation</a:t>
            </a:r>
          </a:p>
          <a:p>
            <a:r>
              <a:rPr lang="en-US">
                <a:solidFill>
                  <a:schemeClr val="tx1"/>
                </a:solidFill>
                <a:ea typeface="ＭＳ Ｐゴシック" charset="0"/>
                <a:cs typeface="ＭＳ Ｐゴシック" charset="0"/>
              </a:rPr>
              <a:t>Function</a:t>
            </a:r>
          </a:p>
        </p:txBody>
      </p:sp>
      <p:sp>
        <p:nvSpPr>
          <p:cNvPr id="589840" name="Rectangle 15"/>
          <p:cNvSpPr>
            <a:spLocks/>
          </p:cNvSpPr>
          <p:nvPr/>
        </p:nvSpPr>
        <p:spPr bwMode="auto">
          <a:xfrm>
            <a:off x="4364038" y="5829300"/>
            <a:ext cx="5867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Scattered Intensity is the Fourier Transform of</a:t>
            </a:r>
          </a:p>
          <a:p>
            <a:r>
              <a:rPr lang="en-US">
                <a:solidFill>
                  <a:schemeClr val="tx1"/>
                </a:solidFill>
                <a:ea typeface="ＭＳ Ｐゴシック" charset="0"/>
                <a:cs typeface="ＭＳ Ｐゴシック" charset="0"/>
              </a:rPr>
              <a:t>The Binary Autocorrelation Function</a:t>
            </a:r>
          </a:p>
        </p:txBody>
      </p:sp>
      <p:pic>
        <p:nvPicPr>
          <p:cNvPr id="589841"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6870700"/>
            <a:ext cx="2146300"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8627990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97EAD37-977A-3D42-80C9-DBCAC85EBBFC}" type="slidenum">
              <a:rPr lang="en-US"/>
              <a:pPr>
                <a:defRPr/>
              </a:pPr>
              <a:t>92</a:t>
            </a:fld>
            <a:endParaRPr lang="en-US"/>
          </a:p>
        </p:txBody>
      </p:sp>
      <p:pic>
        <p:nvPicPr>
          <p:cNvPr id="5867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905000"/>
            <a:ext cx="7442200"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1848D6D-3C41-1B44-99E2-C5BDBC29957F}" type="slidenum">
              <a:rPr lang="en-US"/>
              <a:pPr>
                <a:defRPr/>
              </a:pPr>
              <a:t>93</a:t>
            </a:fld>
            <a:endParaRPr lang="en-US"/>
          </a:p>
        </p:txBody>
      </p:sp>
      <p:pic>
        <p:nvPicPr>
          <p:cNvPr id="5877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955800"/>
            <a:ext cx="8369300"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11A8D9F-8F0F-C64B-B355-24C800167891}" type="slidenum">
              <a:rPr lang="en-US"/>
              <a:pPr>
                <a:defRPr/>
              </a:pPr>
              <a:t>94</a:t>
            </a:fld>
            <a:endParaRPr lang="en-US"/>
          </a:p>
        </p:txBody>
      </p:sp>
      <p:pic>
        <p:nvPicPr>
          <p:cNvPr id="5888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990600"/>
            <a:ext cx="95250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22AA69-E0BF-0947-B874-701B50C15AF0}" type="slidenum">
              <a:rPr lang="en-US" smtClean="0"/>
              <a:pPr>
                <a:defRPr/>
              </a:pPr>
              <a:t>95</a:t>
            </a:fld>
            <a:endParaRPr lang="en-US"/>
          </a:p>
        </p:txBody>
      </p:sp>
      <p:pic>
        <p:nvPicPr>
          <p:cNvPr id="5908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947738"/>
            <a:ext cx="11215688" cy="781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0851" name="TextBox 1"/>
          <p:cNvSpPr txBox="1">
            <a:spLocks noChangeArrowheads="1"/>
          </p:cNvSpPr>
          <p:nvPr/>
        </p:nvSpPr>
        <p:spPr bwMode="auto">
          <a:xfrm>
            <a:off x="2387600" y="304800"/>
            <a:ext cx="84740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t>Debye Scattering Function for Gaussian Polymer Coil</a:t>
            </a:r>
          </a:p>
        </p:txBody>
      </p:sp>
      <p:sp>
        <p:nvSpPr>
          <p:cNvPr id="5" name="Rectangle 4"/>
          <p:cNvSpPr/>
          <p:nvPr/>
        </p:nvSpPr>
        <p:spPr bwMode="auto">
          <a:xfrm>
            <a:off x="711200" y="2895600"/>
            <a:ext cx="38100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0853" name="Object 6"/>
          <p:cNvGraphicFramePr>
            <a:graphicFrameLocks noChangeAspect="1"/>
          </p:cNvGraphicFramePr>
          <p:nvPr/>
        </p:nvGraphicFramePr>
        <p:xfrm>
          <a:off x="1092200" y="2895600"/>
          <a:ext cx="3048000" cy="982663"/>
        </p:xfrm>
        <a:graphic>
          <a:graphicData uri="http://schemas.openxmlformats.org/presentationml/2006/ole">
            <mc:AlternateContent xmlns:mc="http://schemas.openxmlformats.org/markup-compatibility/2006">
              <mc:Choice xmlns:v="urn:schemas-microsoft-com:vml" Requires="v">
                <p:oleObj name="Equation" r:id="rId4" imgW="1892300" imgH="609600" progId="Equation.3">
                  <p:embed/>
                </p:oleObj>
              </mc:Choice>
              <mc:Fallback>
                <p:oleObj name="Equation" r:id="rId4" imgW="1892300" imgH="6096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2895600"/>
                        <a:ext cx="304800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 name="Rectangle 8"/>
          <p:cNvSpPr/>
          <p:nvPr/>
        </p:nvSpPr>
        <p:spPr bwMode="auto">
          <a:xfrm>
            <a:off x="787400" y="5943600"/>
            <a:ext cx="57912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0855" name="Object 9"/>
          <p:cNvGraphicFramePr>
            <a:graphicFrameLocks noChangeAspect="1"/>
          </p:cNvGraphicFramePr>
          <p:nvPr/>
        </p:nvGraphicFramePr>
        <p:xfrm>
          <a:off x="863600" y="6019800"/>
          <a:ext cx="5692775" cy="762000"/>
        </p:xfrm>
        <a:graphic>
          <a:graphicData uri="http://schemas.openxmlformats.org/presentationml/2006/ole">
            <mc:AlternateContent xmlns:mc="http://schemas.openxmlformats.org/markup-compatibility/2006">
              <mc:Choice xmlns:v="urn:schemas-microsoft-com:vml" Requires="v">
                <p:oleObj name="Equation" r:id="rId6" imgW="3225800" imgH="431800" progId="Equation.3">
                  <p:embed/>
                </p:oleObj>
              </mc:Choice>
              <mc:Fallback>
                <p:oleObj name="Equation" r:id="rId6" imgW="3225800" imgH="431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6019800"/>
                        <a:ext cx="5692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96</a:t>
            </a:fld>
            <a:endParaRPr lang="en-US"/>
          </a:p>
        </p:txBody>
      </p:sp>
      <p:sp>
        <p:nvSpPr>
          <p:cNvPr id="569346" name="TextBox 8"/>
          <p:cNvSpPr txBox="1">
            <a:spLocks noChangeArrowheads="1"/>
          </p:cNvSpPr>
          <p:nvPr/>
        </p:nvSpPr>
        <p:spPr bwMode="auto">
          <a:xfrm>
            <a:off x="1320800" y="228600"/>
            <a:ext cx="1051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What are the measures of Size, “R”,  for a polymer coil?</a:t>
            </a:r>
          </a:p>
        </p:txBody>
      </p:sp>
      <p:sp>
        <p:nvSpPr>
          <p:cNvPr id="569347" name="TextBox 9"/>
          <p:cNvSpPr txBox="1">
            <a:spLocks noChangeArrowheads="1"/>
          </p:cNvSpPr>
          <p:nvPr/>
        </p:nvSpPr>
        <p:spPr bwMode="auto">
          <a:xfrm>
            <a:off x="2311400" y="1447800"/>
            <a:ext cx="861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Radius of Gyration, R</a:t>
            </a:r>
            <a:r>
              <a:rPr lang="en-US" baseline="-25000"/>
              <a:t>g</a:t>
            </a: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0400" y="6172200"/>
            <a:ext cx="10287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t>http://</a:t>
            </a:r>
            <a:r>
              <a:rPr lang="en-US" sz="1600" dirty="0" err="1"/>
              <a:t>www.eng.uc.edu</a:t>
            </a:r>
            <a:r>
              <a:rPr lang="en-US" sz="1600" dirty="0"/>
              <a:t>/~</a:t>
            </a:r>
            <a:r>
              <a:rPr lang="en-US" sz="1600" dirty="0" err="1"/>
              <a:t>gbeaucag</a:t>
            </a:r>
            <a:r>
              <a:rPr lang="en-US" sz="1600" dirty="0"/>
              <a:t>/Classes/Physics/Chapter1.pdf</a:t>
            </a:r>
          </a:p>
        </p:txBody>
      </p:sp>
    </p:spTree>
    <p:extLst>
      <p:ext uri="{BB962C8B-B14F-4D97-AF65-F5344CB8AC3E}">
        <p14:creationId xmlns:p14="http://schemas.microsoft.com/office/powerpoint/2010/main" val="361139077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4CB8D87-23E5-2949-BF8C-19873A4A8683}" type="slidenum">
              <a:rPr lang="en-US" smtClean="0"/>
              <a:pPr>
                <a:defRPr/>
              </a:pPr>
              <a:t>97</a:t>
            </a:fld>
            <a:endParaRPr lang="en-US"/>
          </a:p>
        </p:txBody>
      </p:sp>
      <p:pic>
        <p:nvPicPr>
          <p:cNvPr id="5918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752600"/>
            <a:ext cx="12479338"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330200" y="2743200"/>
            <a:ext cx="8305800" cy="9906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1876" name="Object 5"/>
          <p:cNvGraphicFramePr>
            <a:graphicFrameLocks noChangeAspect="1"/>
          </p:cNvGraphicFramePr>
          <p:nvPr/>
        </p:nvGraphicFramePr>
        <p:xfrm>
          <a:off x="330200" y="2743200"/>
          <a:ext cx="8186738" cy="990600"/>
        </p:xfrm>
        <a:graphic>
          <a:graphicData uri="http://schemas.openxmlformats.org/presentationml/2006/ole">
            <mc:AlternateContent xmlns:mc="http://schemas.openxmlformats.org/markup-compatibility/2006">
              <mc:Choice xmlns:v="urn:schemas-microsoft-com:vml" Requires="v">
                <p:oleObj name="Equation" r:id="rId4" imgW="3568700" imgH="431800" progId="Equation.3">
                  <p:embed/>
                </p:oleObj>
              </mc:Choice>
              <mc:Fallback>
                <p:oleObj name="Equation" r:id="rId4" imgW="3568700" imgH="431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743200"/>
                        <a:ext cx="81867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4064000" y="8229600"/>
            <a:ext cx="4624433" cy="461665"/>
          </a:xfrm>
          <a:prstGeom prst="rect">
            <a:avLst/>
          </a:prstGeom>
          <a:noFill/>
        </p:spPr>
        <p:txBody>
          <a:bodyPr wrap="none" rtlCol="0">
            <a:spAutoFit/>
          </a:bodyPr>
          <a:lstStyle/>
          <a:p>
            <a:r>
              <a:rPr lang="en-US" dirty="0">
                <a:hlinkClick r:id="rId6"/>
              </a:rPr>
              <a:t>Debye Paper Deriving this Equation </a:t>
            </a:r>
            <a:endParaRPr lang="en-US" dirty="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A68357-BE63-334F-94E5-09D7F243BE78}" type="slidenum">
              <a:rPr lang="en-US" smtClean="0"/>
              <a:pPr>
                <a:defRPr/>
              </a:pPr>
              <a:t>98</a:t>
            </a:fld>
            <a:endParaRPr lang="en-US"/>
          </a:p>
        </p:txBody>
      </p:sp>
      <p:sp>
        <p:nvSpPr>
          <p:cNvPr id="592898" name="TextBox 2"/>
          <p:cNvSpPr txBox="1">
            <a:spLocks noChangeArrowheads="1"/>
          </p:cNvSpPr>
          <p:nvPr/>
        </p:nvSpPr>
        <p:spPr bwMode="auto">
          <a:xfrm>
            <a:off x="3073400" y="533400"/>
            <a:ext cx="704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Low-q and High-q Limits of Debye Function</a:t>
            </a:r>
          </a:p>
        </p:txBody>
      </p:sp>
      <p:pic>
        <p:nvPicPr>
          <p:cNvPr id="592899" name="Picture 1"/>
          <p:cNvPicPr>
            <a:picLocks noChangeAspect="1"/>
          </p:cNvPicPr>
          <p:nvPr/>
        </p:nvPicPr>
        <p:blipFill>
          <a:blip r:embed="rId2">
            <a:extLst>
              <a:ext uri="{28A0092B-C50C-407E-A947-70E740481C1C}">
                <a14:useLocalDpi xmlns:a14="http://schemas.microsoft.com/office/drawing/2010/main" val="0"/>
              </a:ext>
            </a:extLst>
          </a:blip>
          <a:srcRect l="-359" t="54247" r="63004" b="17664"/>
          <a:stretch>
            <a:fillRect/>
          </a:stretch>
        </p:blipFill>
        <p:spPr bwMode="auto">
          <a:xfrm>
            <a:off x="4216400" y="1295400"/>
            <a:ext cx="466248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00" name="TextBox 1"/>
          <p:cNvSpPr txBox="1">
            <a:spLocks noChangeArrowheads="1"/>
          </p:cNvSpPr>
          <p:nvPr/>
        </p:nvSpPr>
        <p:spPr bwMode="auto">
          <a:xfrm>
            <a:off x="3114675" y="3657600"/>
            <a:ext cx="590073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At high q the last term =&gt; 0</a:t>
            </a:r>
          </a:p>
          <a:p>
            <a:pPr eaLnBrk="1" hangingPunct="1"/>
            <a:r>
              <a:rPr lang="en-US"/>
              <a:t>Q-1 =&gt; Q</a:t>
            </a:r>
          </a:p>
          <a:p>
            <a:pPr eaLnBrk="1" hangingPunct="1"/>
            <a:r>
              <a:rPr lang="en-US"/>
              <a:t>g(q) =&gt; 2/Q ~ q</a:t>
            </a:r>
            <a:r>
              <a:rPr lang="en-US" baseline="30000"/>
              <a:t>-2</a:t>
            </a:r>
          </a:p>
          <a:p>
            <a:pPr eaLnBrk="1" hangingPunct="1"/>
            <a:r>
              <a:rPr lang="en-US"/>
              <a:t>Which is a mass-fractal scaling law with d</a:t>
            </a:r>
            <a:r>
              <a:rPr lang="en-US" baseline="-25000"/>
              <a:t>f</a:t>
            </a:r>
            <a:r>
              <a:rPr lang="en-US"/>
              <a:t> = 2</a:t>
            </a:r>
          </a:p>
        </p:txBody>
      </p:sp>
      <p:sp>
        <p:nvSpPr>
          <p:cNvPr id="592901" name="TextBox 5"/>
          <p:cNvSpPr txBox="1">
            <a:spLocks noChangeArrowheads="1"/>
          </p:cNvSpPr>
          <p:nvPr/>
        </p:nvSpPr>
        <p:spPr bwMode="auto">
          <a:xfrm>
            <a:off x="3149600" y="6172200"/>
            <a:ext cx="6008688"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t>At low q,  </a:t>
            </a:r>
            <a:r>
              <a:rPr lang="en-US" dirty="0" err="1"/>
              <a:t>exp</a:t>
            </a:r>
            <a:r>
              <a:rPr lang="en-US" dirty="0"/>
              <a:t>(-Q) =&gt; 1-Q+Q</a:t>
            </a:r>
            <a:r>
              <a:rPr lang="en-US" baseline="30000" dirty="0"/>
              <a:t>2</a:t>
            </a:r>
            <a:r>
              <a:rPr lang="en-US" dirty="0"/>
              <a:t>/2-Q</a:t>
            </a:r>
            <a:r>
              <a:rPr lang="en-US" baseline="30000" dirty="0"/>
              <a:t>3</a:t>
            </a:r>
            <a:r>
              <a:rPr lang="en-US" dirty="0"/>
              <a:t>/6+…</a:t>
            </a:r>
          </a:p>
          <a:p>
            <a:pPr eaLnBrk="1" hangingPunct="1"/>
            <a:r>
              <a:rPr lang="en-US" dirty="0"/>
              <a:t>Bracketed term =&gt; Q</a:t>
            </a:r>
            <a:r>
              <a:rPr lang="en-US" baseline="30000" dirty="0"/>
              <a:t>2</a:t>
            </a:r>
            <a:r>
              <a:rPr lang="en-US" dirty="0"/>
              <a:t>/2-Q</a:t>
            </a:r>
            <a:r>
              <a:rPr lang="en-US" baseline="30000" dirty="0"/>
              <a:t>3</a:t>
            </a:r>
            <a:r>
              <a:rPr lang="en-US" dirty="0"/>
              <a:t>/6+…</a:t>
            </a:r>
          </a:p>
          <a:p>
            <a:pPr eaLnBrk="1" hangingPunct="1"/>
            <a:endParaRPr lang="en-US" dirty="0"/>
          </a:p>
          <a:p>
            <a:pPr eaLnBrk="1" hangingPunct="1"/>
            <a:r>
              <a:rPr lang="en-US" dirty="0"/>
              <a:t>g(q) =&gt; 1-Q/3+… ~ </a:t>
            </a:r>
            <a:r>
              <a:rPr lang="en-US" dirty="0" err="1"/>
              <a:t>exp</a:t>
            </a:r>
            <a:r>
              <a:rPr lang="en-US" dirty="0"/>
              <a:t>(-Q/3) = </a:t>
            </a:r>
            <a:r>
              <a:rPr lang="en-US" dirty="0" err="1"/>
              <a:t>exp</a:t>
            </a:r>
            <a:r>
              <a:rPr lang="en-US" dirty="0"/>
              <a:t>(-q</a:t>
            </a:r>
            <a:r>
              <a:rPr lang="en-US" baseline="30000" dirty="0"/>
              <a:t>2</a:t>
            </a:r>
            <a:r>
              <a:rPr lang="en-US" dirty="0"/>
              <a:t>R</a:t>
            </a:r>
            <a:r>
              <a:rPr lang="en-US" baseline="-25000" dirty="0"/>
              <a:t>g</a:t>
            </a:r>
            <a:r>
              <a:rPr lang="en-US" baseline="30000" dirty="0"/>
              <a:t>2</a:t>
            </a:r>
            <a:r>
              <a:rPr lang="en-US" dirty="0"/>
              <a:t>/3)</a:t>
            </a:r>
            <a:endParaRPr lang="en-US" baseline="30000" dirty="0"/>
          </a:p>
          <a:p>
            <a:pPr eaLnBrk="1" hangingPunct="1"/>
            <a:endParaRPr lang="en-US" baseline="30000" dirty="0"/>
          </a:p>
          <a:p>
            <a:pPr eaLnBrk="1" hangingPunct="1"/>
            <a:r>
              <a:rPr lang="en-US" dirty="0"/>
              <a:t>Which is </a:t>
            </a:r>
            <a:r>
              <a:rPr lang="en-US" dirty="0" err="1"/>
              <a:t>Guinier’s</a:t>
            </a:r>
            <a:r>
              <a:rPr lang="en-US" dirty="0"/>
              <a:t> Law</a:t>
            </a:r>
          </a:p>
          <a:p>
            <a:pPr eaLnBrk="1" hangingPunct="1"/>
            <a:endParaRPr lang="en-US" baseline="30000" dirty="0"/>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72E5BC-7DD9-F54D-9B14-D104496D2B16}" type="slidenum">
              <a:rPr lang="en-US" smtClean="0"/>
              <a:pPr>
                <a:defRPr/>
              </a:pPr>
              <a:t>99</a:t>
            </a:fld>
            <a:endParaRPr lang="en-US"/>
          </a:p>
        </p:txBody>
      </p:sp>
      <p:sp>
        <p:nvSpPr>
          <p:cNvPr id="593922"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sp>
        <p:nvSpPr>
          <p:cNvPr id="593923" name="TextBox 1"/>
          <p:cNvSpPr txBox="1">
            <a:spLocks noChangeArrowheads="1"/>
          </p:cNvSpPr>
          <p:nvPr/>
        </p:nvSpPr>
        <p:spPr bwMode="auto">
          <a:xfrm>
            <a:off x="1168400" y="1020763"/>
            <a:ext cx="103790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The Zimm equation involves a truncated form of the Guinier Expression intended </a:t>
            </a:r>
          </a:p>
          <a:p>
            <a:pPr algn="l" eaLnBrk="1" hangingPunct="1"/>
            <a:r>
              <a:rPr lang="en-US"/>
              <a:t>For use at extremely low-qR</a:t>
            </a:r>
            <a:r>
              <a:rPr lang="en-US" baseline="-25000"/>
              <a:t>g</a:t>
            </a:r>
            <a:r>
              <a:rPr lang="en-US"/>
              <a:t>: </a:t>
            </a:r>
          </a:p>
        </p:txBody>
      </p:sp>
      <p:pic>
        <p:nvPicPr>
          <p:cNvPr id="5939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1858963"/>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5" name="TextBox 5"/>
          <p:cNvSpPr txBox="1">
            <a:spLocks noChangeArrowheads="1"/>
          </p:cNvSpPr>
          <p:nvPr/>
        </p:nvSpPr>
        <p:spPr bwMode="auto">
          <a:xfrm>
            <a:off x="1244600" y="2773363"/>
            <a:ext cx="107838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If this expression is generalized for a fixed composition and all q, </a:t>
            </a:r>
            <a:r>
              <a:rPr lang="en-US" dirty="0" err="1"/>
              <a:t>R</a:t>
            </a:r>
            <a:r>
              <a:rPr lang="en-US" baseline="-25000" dirty="0" err="1"/>
              <a:t>g</a:t>
            </a:r>
            <a:r>
              <a:rPr lang="en-US" dirty="0"/>
              <a:t> is no longer</a:t>
            </a:r>
          </a:p>
          <a:p>
            <a:pPr algn="l" eaLnBrk="1" hangingPunct="1"/>
            <a:r>
              <a:rPr lang="en-US" dirty="0"/>
              <a:t>the size parameter and the equation is empirical (no theoretical basis) but has a form</a:t>
            </a:r>
          </a:p>
          <a:p>
            <a:pPr algn="l" eaLnBrk="1" hangingPunct="1"/>
            <a:r>
              <a:rPr lang="en-US" dirty="0"/>
              <a:t>similar to the Debye Function for polymer coils:</a:t>
            </a:r>
          </a:p>
        </p:txBody>
      </p:sp>
      <p:graphicFrame>
        <p:nvGraphicFramePr>
          <p:cNvPr id="593926" name="Object 2"/>
          <p:cNvGraphicFramePr>
            <a:graphicFrameLocks noChangeAspect="1"/>
          </p:cNvGraphicFramePr>
          <p:nvPr/>
        </p:nvGraphicFramePr>
        <p:xfrm>
          <a:off x="4521200" y="3992563"/>
          <a:ext cx="1885950" cy="819150"/>
        </p:xfrm>
        <a:graphic>
          <a:graphicData uri="http://schemas.openxmlformats.org/presentationml/2006/ole">
            <mc:AlternateContent xmlns:mc="http://schemas.openxmlformats.org/markup-compatibility/2006">
              <mc:Choice xmlns:v="urn:schemas-microsoft-com:vml" Requires="v">
                <p:oleObj name="Equation" r:id="rId3" imgW="965200" imgH="419100" progId="Equation.3">
                  <p:embed/>
                </p:oleObj>
              </mc:Choice>
              <mc:Fallback>
                <p:oleObj name="Equation" r:id="rId3" imgW="965200" imgH="4191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992563"/>
                        <a:ext cx="1885950"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3927" name="TextBox 7"/>
          <p:cNvSpPr txBox="1">
            <a:spLocks noChangeArrowheads="1"/>
          </p:cNvSpPr>
          <p:nvPr/>
        </p:nvSpPr>
        <p:spPr bwMode="auto">
          <a:xfrm>
            <a:off x="1320800" y="4830763"/>
            <a:ext cx="11063288"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This function is called the Ornstein-Zernike function and </a:t>
            </a:r>
            <a:r>
              <a:rPr lang="el-GR" i="1" dirty="0"/>
              <a:t>ξ</a:t>
            </a:r>
            <a:r>
              <a:rPr lang="el-GR" dirty="0"/>
              <a:t> </a:t>
            </a:r>
            <a:r>
              <a:rPr lang="en-US" dirty="0"/>
              <a:t>is called a correlation length.</a:t>
            </a:r>
          </a:p>
          <a:p>
            <a:pPr algn="l" eaLnBrk="1" hangingPunct="1"/>
            <a:endParaRPr lang="en-US" dirty="0"/>
          </a:p>
          <a:p>
            <a:pPr algn="l" eaLnBrk="1" hangingPunct="1"/>
            <a:r>
              <a:rPr lang="en-US" dirty="0"/>
              <a:t>The inverse Fourier transform of this function can be solved and is given by</a:t>
            </a:r>
          </a:p>
          <a:p>
            <a:pPr algn="l" eaLnBrk="1" hangingPunct="1"/>
            <a:r>
              <a:rPr lang="en-US" dirty="0"/>
              <a:t>(Benoit-Higgins </a:t>
            </a:r>
            <a:r>
              <a:rPr lang="en-US" i="1" dirty="0"/>
              <a:t>Polymers and Neutron Scattering </a:t>
            </a:r>
            <a:r>
              <a:rPr lang="en-US" dirty="0"/>
              <a:t>p. 233 1994):</a:t>
            </a:r>
          </a:p>
        </p:txBody>
      </p:sp>
      <p:graphicFrame>
        <p:nvGraphicFramePr>
          <p:cNvPr id="593928" name="Object 8"/>
          <p:cNvGraphicFramePr>
            <a:graphicFrameLocks noChangeAspect="1"/>
          </p:cNvGraphicFramePr>
          <p:nvPr/>
        </p:nvGraphicFramePr>
        <p:xfrm>
          <a:off x="4673600" y="6430963"/>
          <a:ext cx="2371725" cy="914400"/>
        </p:xfrm>
        <a:graphic>
          <a:graphicData uri="http://schemas.openxmlformats.org/presentationml/2006/ole">
            <mc:AlternateContent xmlns:mc="http://schemas.openxmlformats.org/markup-compatibility/2006">
              <mc:Choice xmlns:v="urn:schemas-microsoft-com:vml" Requires="v">
                <p:oleObj name="Equation" r:id="rId5" imgW="1219200" imgH="469900" progId="Equation.3">
                  <p:embed/>
                </p:oleObj>
              </mc:Choice>
              <mc:Fallback>
                <p:oleObj name="Equation" r:id="rId5" imgW="1219200" imgH="4699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6430963"/>
                        <a:ext cx="23717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3929" name="TextBox 11"/>
          <p:cNvSpPr txBox="1">
            <a:spLocks noChangeArrowheads="1"/>
          </p:cNvSpPr>
          <p:nvPr/>
        </p:nvSpPr>
        <p:spPr bwMode="auto">
          <a:xfrm>
            <a:off x="1384300" y="7497763"/>
            <a:ext cx="109728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This function is empirical and displays the odd (impossible) feature that the correlation</a:t>
            </a:r>
          </a:p>
          <a:p>
            <a:pPr algn="l" eaLnBrk="1" hangingPunct="1"/>
            <a:r>
              <a:rPr lang="en-US" dirty="0"/>
              <a:t>function for a “random” system is not symmetric about 0, that is + and – values for r</a:t>
            </a:r>
          </a:p>
          <a:p>
            <a:pPr algn="l" eaLnBrk="1" hangingPunct="1"/>
            <a:r>
              <a:rPr lang="en-US" dirty="0"/>
              <a:t>are not equivalent even though the system is random.  (Compare with the normal </a:t>
            </a:r>
          </a:p>
          <a:p>
            <a:pPr algn="l" eaLnBrk="1" hangingPunct="1"/>
            <a:r>
              <a:rPr lang="en-US" dirty="0"/>
              <a:t>behavior of the Guinier correlation function.)</a:t>
            </a:r>
          </a:p>
        </p:txBody>
      </p:sp>
      <p:graphicFrame>
        <p:nvGraphicFramePr>
          <p:cNvPr id="593930" name="Object 9"/>
          <p:cNvGraphicFramePr>
            <a:graphicFrameLocks noChangeAspect="1"/>
          </p:cNvGraphicFramePr>
          <p:nvPr>
            <p:extLst>
              <p:ext uri="{D42A27DB-BD31-4B8C-83A1-F6EECF244321}">
                <p14:modId xmlns:p14="http://schemas.microsoft.com/office/powerpoint/2010/main" val="1068572648"/>
              </p:ext>
            </p:extLst>
          </p:nvPr>
        </p:nvGraphicFramePr>
        <p:xfrm>
          <a:off x="7340600" y="8763000"/>
          <a:ext cx="1851660" cy="685800"/>
        </p:xfrm>
        <a:graphic>
          <a:graphicData uri="http://schemas.openxmlformats.org/presentationml/2006/ole">
            <mc:AlternateContent xmlns:mc="http://schemas.openxmlformats.org/markup-compatibility/2006">
              <mc:Choice xmlns:v="urn:schemas-microsoft-com:vml" Requires="v">
                <p:oleObj name="Equation" r:id="rId7" imgW="1371600" imgH="508000" progId="Equation.3">
                  <p:embed/>
                </p:oleObj>
              </mc:Choice>
              <mc:Fallback>
                <p:oleObj name="Equation" r:id="rId7" imgW="1371600" imgH="508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0600" y="8763000"/>
                        <a:ext cx="1851660" cy="685800"/>
                      </a:xfrm>
                      <a:prstGeom prst="rect">
                        <a:avLst/>
                      </a:prstGeom>
                      <a:noFill/>
                      <a:ln>
                        <a:noFill/>
                      </a:ln>
                    </p:spPr>
                  </p:pic>
                </p:oleObj>
              </mc:Fallback>
            </mc:AlternateContent>
          </a:graphicData>
        </a:graphic>
      </p:graphicFrame>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EFF"/>
      </a:lt1>
      <a:dk2>
        <a:srgbClr val="000000"/>
      </a:dk2>
      <a:lt2>
        <a:srgbClr val="808080"/>
      </a:lt2>
      <a:accent1>
        <a:srgbClr val="A06D39"/>
      </a:accent1>
      <a:accent2>
        <a:srgbClr val="333399"/>
      </a:accent2>
      <a:accent3>
        <a:srgbClr val="FFFEFF"/>
      </a:accent3>
      <a:accent4>
        <a:srgbClr val="000000"/>
      </a:accent4>
      <a:accent5>
        <a:srgbClr val="CDBAAE"/>
      </a:accent5>
      <a:accent6>
        <a:srgbClr val="2D2D8A"/>
      </a:accent6>
      <a:hlink>
        <a:srgbClr val="009999"/>
      </a:hlink>
      <a:folHlink>
        <a:srgbClr val="99CC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copy 7">
  <a:themeElements>
    <a:clrScheme name="">
      <a:dk1>
        <a:srgbClr val="000000"/>
      </a:dk1>
      <a:lt1>
        <a:srgbClr val="FFFEFF"/>
      </a:lt1>
      <a:dk2>
        <a:srgbClr val="000000"/>
      </a:dk2>
      <a:lt2>
        <a:srgbClr val="00000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copy 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1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copy 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copy 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itle &amp; Bullets copy 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ullets">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copy 1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copy 1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copy 1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copy 17">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copy 1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copy 1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copy 2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2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copy 2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itle &amp; Bullets copy 2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Title &amp; Bullets">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Title &amp; Bullets copy">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Title &amp; Bullets copy 1">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Blank">
      <a:majorFont>
        <a:latin typeface="Times"/>
        <a:ea typeface="华文宋体"/>
        <a:cs typeface="华文宋体"/>
      </a:majorFont>
      <a:minorFont>
        <a:latin typeface="Times"/>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 Horizont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324544</TotalTime>
  <Pages>0</Pages>
  <Words>10258</Words>
  <Characters>0</Characters>
  <Application>Microsoft Macintosh PowerPoint</Application>
  <PresentationFormat>Custom</PresentationFormat>
  <Lines>0</Lines>
  <Paragraphs>1348</Paragraphs>
  <Slides>232</Slides>
  <Notes>0</Notes>
  <HiddenSlides>0</HiddenSlides>
  <MMClips>0</MMClips>
  <ScaleCrop>false</ScaleCrop>
  <HeadingPairs>
    <vt:vector size="10" baseType="variant">
      <vt:variant>
        <vt:lpstr>Fonts Used</vt:lpstr>
      </vt:variant>
      <vt:variant>
        <vt:i4>13</vt:i4>
      </vt:variant>
      <vt:variant>
        <vt:lpstr>Theme</vt:lpstr>
      </vt:variant>
      <vt:variant>
        <vt:i4>53</vt:i4>
      </vt:variant>
      <vt:variant>
        <vt:lpstr>Links</vt:lpstr>
      </vt:variant>
      <vt:variant>
        <vt:i4>1</vt:i4>
      </vt:variant>
      <vt:variant>
        <vt:lpstr>Embedded OLE Servers</vt:lpstr>
      </vt:variant>
      <vt:variant>
        <vt:i4>1</vt:i4>
      </vt:variant>
      <vt:variant>
        <vt:lpstr>Slide Titles</vt:lpstr>
      </vt:variant>
      <vt:variant>
        <vt:i4>232</vt:i4>
      </vt:variant>
    </vt:vector>
  </HeadingPairs>
  <TitlesOfParts>
    <vt:vector size="300" baseType="lpstr">
      <vt:lpstr>ＭＳ Ｐゴシック</vt:lpstr>
      <vt:lpstr>Arial</vt:lpstr>
      <vt:lpstr>Arial Black</vt:lpstr>
      <vt:lpstr>Arial Bold</vt:lpstr>
      <vt:lpstr>Arial Italic</vt:lpstr>
      <vt:lpstr>Calibri</vt:lpstr>
      <vt:lpstr>Cambria Math</vt:lpstr>
      <vt:lpstr>Geeza Pro</vt:lpstr>
      <vt:lpstr>Gill Sans</vt:lpstr>
      <vt:lpstr>Symbol</vt:lpstr>
      <vt:lpstr>Thonburi</vt:lpstr>
      <vt:lpstr>Times</vt:lpstr>
      <vt:lpstr>Times New Roman</vt:lpstr>
      <vt:lpstr>Title &amp; Bullets</vt:lpstr>
      <vt:lpstr>Title &amp; Bullets copy 7</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Title &amp; Bullets copy</vt:lpstr>
      <vt:lpstr>Title &amp; Bullets copy 1</vt:lpstr>
      <vt:lpstr>1_Title &amp; Bullets copy</vt:lpstr>
      <vt:lpstr>2_Title &amp; Bullets</vt:lpstr>
      <vt:lpstr>2_Title &amp; Bullets copy</vt:lpstr>
      <vt:lpstr>1_Title &amp; Bullets copy 1</vt:lpstr>
      <vt:lpstr>Title &amp; Bullets copy 2</vt:lpstr>
      <vt:lpstr>Title &amp; Bullets copy 11</vt:lpstr>
      <vt:lpstr>Title &amp; Bullets copy 15</vt:lpstr>
      <vt:lpstr>Title &amp; Bullets copy 8</vt:lpstr>
      <vt:lpstr>Title &amp; Bullets copy 3</vt:lpstr>
      <vt:lpstr>Title &amp; Bullets copy 4</vt:lpstr>
      <vt:lpstr>Title &amp; Bullets copy 9</vt:lpstr>
      <vt:lpstr>Title &amp; Bullets copy 5</vt:lpstr>
      <vt:lpstr>Title &amp; Bullets copy 6</vt:lpstr>
      <vt:lpstr>Bullets</vt:lpstr>
      <vt:lpstr>Title &amp; Bullets copy 16</vt:lpstr>
      <vt:lpstr>Title &amp; Bullets copy 10</vt:lpstr>
      <vt:lpstr>Title &amp; Bullets copy 12</vt:lpstr>
      <vt:lpstr>Title &amp; Bullets copy 13</vt:lpstr>
      <vt:lpstr>Title &amp; Bullets copy 14</vt:lpstr>
      <vt:lpstr>Title &amp; Bullets copy 17</vt:lpstr>
      <vt:lpstr>Title &amp; Bullets copy 18</vt:lpstr>
      <vt:lpstr>Title &amp; Bullets copy 19</vt:lpstr>
      <vt:lpstr>Title &amp; Bullets copy 20</vt:lpstr>
      <vt:lpstr>Title &amp; Bullets copy 21</vt:lpstr>
      <vt:lpstr>Title &amp; Bullets copy 22</vt:lpstr>
      <vt:lpstr>Title &amp; Bullets copy 23</vt:lpstr>
      <vt:lpstr>3_Title &amp; Bullets</vt:lpstr>
      <vt:lpstr>3_Title &amp; Bullets copy</vt:lpstr>
      <vt:lpstr>2_Title &amp; Bullets copy 1</vt:lpstr>
      <vt:lpstr>1_Blank</vt:lpstr>
      <vt:lpstr>1_Title &amp; Bullets copy 8</vt:lpstr>
      <vt:lpstr>1_Title &amp; Bullets copy 9</vt:lpstr>
      <vt:lpstr>1_Title &amp; Bullets copy 10</vt:lpstr>
      <vt:lpstr>1_Title &amp; Bullets copy 11</vt:lpstr>
      <vt:lpstr>1_Title &amp; Bullets copy 12</vt:lpstr>
      <vt:lpstr>4_Title &amp; Bullets</vt:lpstr>
      <vt:lpstr>file:///localhost/Users/beaucag/Avaratec%20Desktop/public_html/Classes/Properties/Slides/Macintosh%20HD:Users:beaucag:Avaratec%20Desktop:public_html:Classes:Properties:Quizes%202012F%20Semester:121108%20%20%20%20Quiz%209%20Polymer%20Properties.doc!OLE_LINK1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Semi-Dilute Solution Chain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Beaucage, Gregory (beaucag)</cp:lastModifiedBy>
  <cp:revision>450</cp:revision>
  <cp:lastPrinted>2025-03-05T14:48:09Z</cp:lastPrinted>
  <dcterms:modified xsi:type="dcterms:W3CDTF">2025-03-06T00:41:32Z</dcterms:modified>
</cp:coreProperties>
</file>