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  <p:sldMasterId id="2147483677" r:id="rId29"/>
    <p:sldMasterId id="2147483678" r:id="rId30"/>
    <p:sldMasterId id="2147483679" r:id="rId31"/>
    <p:sldMasterId id="2147483680" r:id="rId32"/>
    <p:sldMasterId id="2147483681" r:id="rId33"/>
    <p:sldMasterId id="2147483682" r:id="rId34"/>
    <p:sldMasterId id="2147483683" r:id="rId35"/>
    <p:sldMasterId id="2147483684" r:id="rId36"/>
    <p:sldMasterId id="2147483685" r:id="rId37"/>
    <p:sldMasterId id="2147483686" r:id="rId38"/>
    <p:sldMasterId id="2147483687" r:id="rId39"/>
    <p:sldMasterId id="2147483688" r:id="rId40"/>
    <p:sldMasterId id="2147483689" r:id="rId41"/>
    <p:sldMasterId id="2147483690" r:id="rId42"/>
    <p:sldMasterId id="2147483691" r:id="rId43"/>
    <p:sldMasterId id="2147483692" r:id="rId44"/>
    <p:sldMasterId id="2147483693" r:id="rId45"/>
    <p:sldMasterId id="2147483694" r:id="rId46"/>
    <p:sldMasterId id="2147483695" r:id="rId47"/>
    <p:sldMasterId id="2147483696" r:id="rId48"/>
    <p:sldMasterId id="2147483697" r:id="rId49"/>
    <p:sldMasterId id="2147483698" r:id="rId50"/>
    <p:sldMasterId id="2147483699" r:id="rId51"/>
    <p:sldMasterId id="2147483700" r:id="rId52"/>
  </p:sldMasterIdLst>
  <p:notesMasterIdLst>
    <p:notesMasterId r:id="rId59"/>
  </p:notesMasterIdLst>
  <p:sldIdLst>
    <p:sldId id="426" r:id="rId53"/>
    <p:sldId id="425" r:id="rId54"/>
    <p:sldId id="427" r:id="rId55"/>
    <p:sldId id="428" r:id="rId56"/>
    <p:sldId id="429" r:id="rId57"/>
    <p:sldId id="430" r:id="rId5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Gill Sans" charset="0"/>
        <a:ea typeface="Heiti SC Light" charset="0"/>
        <a:cs typeface="Heiti SC Light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00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" Target="slides/slide1.xml"/><Relationship Id="rId54" Type="http://schemas.openxmlformats.org/officeDocument/2006/relationships/slide" Target="slides/slide2.xml"/><Relationship Id="rId55" Type="http://schemas.openxmlformats.org/officeDocument/2006/relationships/slide" Target="slides/slide3.xml"/><Relationship Id="rId56" Type="http://schemas.openxmlformats.org/officeDocument/2006/relationships/slide" Target="slides/slide4.xml"/><Relationship Id="rId57" Type="http://schemas.openxmlformats.org/officeDocument/2006/relationships/slide" Target="slides/slide5.xml"/><Relationship Id="rId58" Type="http://schemas.openxmlformats.org/officeDocument/2006/relationships/slide" Target="slides/slide6.xml"/><Relationship Id="rId59" Type="http://schemas.openxmlformats.org/officeDocument/2006/relationships/notesMaster" Target="notesMasters/notesMaster1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13A53C-0CE6-224A-89FB-B7A04CE481F2}" type="datetimeFigureOut">
              <a:rPr lang="en-US"/>
              <a:pPr>
                <a:defRPr/>
              </a:pPr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7B3404F-620E-654E-BC44-61FDEB95F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7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87F6-8636-F240-89A4-D9F540E04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7442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E580-9BCF-AF47-9212-6067A98C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06819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579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7400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198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3302000"/>
            <a:ext cx="26479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450" y="3302000"/>
            <a:ext cx="26479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974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35192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141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07582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00889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24143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8589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E28C-5BEB-C543-8D61-BD1003B02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115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872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F3A39-B808-0943-B3AA-7D70495EC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8822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03927-BFFB-224F-BB93-24F47D49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094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68E5F-F16F-A345-ABE1-621A58E48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8290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3302000"/>
            <a:ext cx="54991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302000"/>
            <a:ext cx="54991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90FCC-7968-DE4E-B9E6-A36BF2295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168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9DC3-739C-DD4F-99B3-D1CE804E0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9295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055D-B90C-FF45-9CA4-52A048239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71059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3B5A-5D71-B149-90C9-A7981BAE0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45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814F-3DBC-A34D-A0F2-FFD3CC0A2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40143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A9086-6408-2F42-A75B-53857DD1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764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258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8B419-593C-1C47-B388-86B3B91BF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033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E32C-8B88-AE46-97CF-6F50D914B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87269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086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3769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21386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0" y="3302000"/>
            <a:ext cx="24193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8350" y="3302000"/>
            <a:ext cx="24193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3787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125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2492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2653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11316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2225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13730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835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6852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9421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6028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647293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3302000"/>
            <a:ext cx="26479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7450" y="3302000"/>
            <a:ext cx="26479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634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45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4971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81473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202585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375410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3003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81739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1409700"/>
            <a:ext cx="2787650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1409700"/>
            <a:ext cx="8210550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545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0BD4-DFCF-C441-A148-3C87BD9D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88183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8CD2-E47C-8348-9FAF-E00026C8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2072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DED15-8760-F841-ABF5-03EC3CE23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3372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9101-3D38-EC47-856D-86AB134F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00476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A310B-0E58-5044-BCE8-3A1170241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57057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DE8AE-5160-9044-A736-EF8ABE294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0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0705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0144-FBD3-7B41-ABAC-8A1F2584E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5303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16C8-8E3F-DC49-8245-6A798D8A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2110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E0896-AB13-1C47-9DF3-58527C327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1517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959B-C36D-1F42-91E5-2A5ED1660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9797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A65A-FA5E-EB4B-8FA0-4CB47B4B9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2559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A6FC-46D7-3E4B-887A-D8CF2A43E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6103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D752-CEE0-B240-BA21-79AC31925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7155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5597-32A1-E844-B04C-2CCA86E55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2437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A09E9-A652-E24E-A464-E3C204E5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28853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55971-F887-4D4A-BBC8-84A797CCD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843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5027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DD349-B1E1-0D48-A8EF-71D9C4EB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49668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BD495-B6B6-6748-A329-2D4D99F74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1459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F1425-0F2A-444D-A66A-4A977FED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7950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6A8AB-53AC-EC47-BCBF-D2C0BE55C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1803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7ED8-67C7-DE49-8428-9E78A29D0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5993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D68AC-BE85-DF46-8CBE-4E588A0F8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3620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6EF05-90E4-9A40-95F5-D7E5184A9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6979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A9D1-C76C-3E4A-B28C-805CE4550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1645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32CFD-517B-7F43-89E2-5240B87B6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1097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F65E-A2FE-3747-8999-AF49256A2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209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56274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6B69-8B8C-5A4F-9D47-F94B3A1D0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3908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78D8-6334-8340-B732-BE49D5F4A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326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66CF4-8FB8-9948-B278-D65231AC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6798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EED3-6471-2D41-97E6-7176F0040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9207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C5C3-87FD-7C4A-AE6F-653FE226B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08247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8A78-62BB-6F45-8B98-50E78AC9D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2842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AA103-046A-4F44-85F8-364D3E884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3154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1366-C405-5249-B047-A386C1EAB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4859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1FD9C-F2D3-2B4E-AE31-B91B6C1CF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4696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93FC-B4EA-7049-82E4-F4B86DE9B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8394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981292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4A2BD-6E9C-3A44-81BC-CBB7320D7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4119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40276-43D0-C749-83F1-C1925B50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98578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76FB-6283-E340-8FBC-299B4AC29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5622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74E9-8B87-2942-A972-67A904BE8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48765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3563-8947-8D4B-B79D-C3938944D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4311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F50A-64BE-CD4C-9642-942C6D8C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98603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946F-1452-8A4A-A5BC-975496DD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1623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A613-3784-2A4D-ABA1-A1DAB12FF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6935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E7B3-38A4-4149-8A48-F43D83E14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4798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BB483-4954-A843-9ED3-C03D3CE9E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9474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459671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0B18-F4B5-A546-A9BF-F332AEECA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67812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F1A09-3E38-B348-9640-8AF991C0A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4218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F639-7C95-1248-9458-0A13E4E7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6077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DBFB-925B-854D-95D5-C39AED9B2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03797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BE9E-F490-3D44-B58A-6AEA161CF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7627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D4800-8B8D-404D-AFAA-B1A5BCFB5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7724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4A3E6-FA19-C446-84AA-9DB7B45BB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394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E2B0-CDB7-8147-A310-EAB60290C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50639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1AFE2-B70D-9F40-A7B5-DD22BF718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8661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23A-DCB4-4746-B71F-D6DC46CD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867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6EF5-C16A-D644-8A4D-CAFBAC064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542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651962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25E7-EDB6-DF4B-A18B-59E63EDBC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99857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422D-807D-DE4B-B773-BAC655E20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4120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7A0D0-1728-0745-8413-D4A9EF724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03053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8DE8-8F38-DA46-92A4-405D0AE8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7919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C0780-75E7-FD45-B797-EF79A9991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4111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B992-69F9-7C45-B39A-E3236EC86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3332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9D30-D312-4F41-B0CC-0FD9771EC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64224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2F67-B386-F04E-A906-7F06777A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9160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FF213-BC1D-6D49-BE7E-E99F49D8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9330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12502-B7E5-B644-908C-D47EBA686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223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5989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DF59A-0D5C-C14D-8EA9-C724020F0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994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3881-FCEF-0A47-8E24-0BC60B2F0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9779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4C14-F7C2-B248-88E6-B4EB4659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34399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552F-9923-EA45-9F0A-C87E0190E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7353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1CD1-DD30-3C4D-B39D-DF68DA9A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4308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98AD5-A225-184F-AE4E-9EBCF01EE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80521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6DA5D-5B38-3A47-9618-A2703796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2200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0F31B-15DC-184A-A252-F4393EC28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4473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67868-7F17-AD4A-8254-825C252C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30406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C544-CE83-FA4D-98A6-77F244ABF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9122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34260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CF65-5EA1-FD49-9D43-B1D3D03D9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2046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3E2AA-6A96-5346-895A-61E3E207C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3264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60C6-CAF1-0441-A5DB-027B3199F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674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4D5B-BA6B-F841-80BA-38B4CE103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2808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1A5D0-9B11-CA4C-8293-F1E021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558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C0192-2E0E-A04E-AEED-76D18724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0100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D430-2BAE-E041-901D-72177F093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8433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EA92-301C-8C49-8073-9B4FA335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19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ACF06-0D17-FD4C-9AB1-15327201F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3237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BED9-05AA-D142-B680-C37A484DE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962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D04D-0711-424C-ABBE-8FE99F766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80688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A29A-29CA-F045-801E-395E0B524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2415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84E9-4BB2-6048-843F-05525708A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16829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D5B6-66AB-914B-946F-F7962E42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515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77C3-FD00-E641-B6AF-BFB5FDC0F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0797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B3BC-EAEB-AF45-8D1C-971FB2570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76267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9877-00A6-454C-957E-C3231A7FB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4899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E827D-CF77-8944-9767-876307C3C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7232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DBD1-1C60-CB49-949D-9BF7BE99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9652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4759-4BDA-7E41-8CD1-F1FD8548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86647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71C11-A3FA-3C49-BD63-66866CB93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366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50A1-AC0F-AD4E-A084-975BEF15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13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C24E3-E159-034E-964B-33D83A72E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17918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F19AA-0F49-8949-B5DE-EA2C59F8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8490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F5193-8E02-1B4C-8F4D-9E9A3B932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2475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B514-85D6-C546-A7B6-78436D31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3688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93FB9-C3C6-A14F-A256-063B13453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5431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4AFB-AE48-904D-B5D9-F3D765E32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31615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8E8A8-2E31-0F4B-8392-43874139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3131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2A7C-3DF6-CA43-80EE-92334A0D4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6703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7392-5F40-644E-AD4E-9E78E535A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8698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D869-B68B-004F-A3C7-33A54155B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322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1CA7-C63B-B649-AC76-D492B15D3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61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9605-A189-AE47-B97D-8979FDB5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84148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2B24F-C6E4-7A4E-9D57-FA4B436E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45821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74B34-9FDA-6B4C-BC43-C9BDEE15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3770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5FB6F-4DFD-444F-A5E5-4C9BCADEA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502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077D-A3A0-A543-B076-D5F014653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002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29529-0808-7545-ACF5-64CA6DCF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54529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61682-4B53-1C49-99EF-A3450BA78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50719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20CBB-35DE-0C42-A04A-1E9884A4B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4430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DAE-A5EF-D545-A41D-5B4D908F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8221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D4AD-6EC9-8A4F-9A78-895D5A9C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8282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4991100"/>
            <a:ext cx="54991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991100"/>
            <a:ext cx="5499100" cy="850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E9CB-680E-2141-AF81-6E07A2C6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4824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2EC7-0662-5D44-AF16-B9E4AAB80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5456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2FB1-49AF-4D4B-9D06-EDFF6C5C2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7938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A374-5D6F-F840-B5FE-BD22568A7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8831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15B45-FBEE-6141-8F2D-708C29BC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1771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B639-649A-7D41-991F-7D19732F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9430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FB6A-E734-6B49-9807-C534A327B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7777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CD7D-A22B-9F46-96D7-506DE4B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0093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4C78-1C20-0B4F-9281-B8ED1421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87818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4A532-5FFA-BA45-9457-DD77DCB1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8005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D2EF-1000-2948-BEB4-CC4432FE8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842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35D77-F952-8E42-BB47-30A6D5045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16066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35C9D-0903-AB4C-BE44-324725EAD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27646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DBF-2E40-D343-9660-900F7553B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0742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1FD6-7612-474E-96B8-28A9392E7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55637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725F-AF01-ED4A-AD45-8A5A667D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0147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D426F-081B-1D4B-8869-07BCBC976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68389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DD0F-0A2E-2447-BD8E-1051C839C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8288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394F-D266-4C47-A8D9-A1F205BC5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97687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437EF-61D7-354D-9299-E44403195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8058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AC4D-5761-854D-A7B0-EB3ABB375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66229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3857-7342-274F-AECE-04E746B75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939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6F76-CFAA-2248-8A93-99B223378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7121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31C3-91D2-4C4B-A53E-AB5080258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0112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97B7-C6D4-374F-8B2E-D3A5771A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2734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D251-8B9D-024A-8C8E-8AE38A4C0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66523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1C3-9DFC-E647-8E15-A079F982E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2137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38DC-9067-634F-8C8A-801B0A57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14879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36D5-0FA1-4E47-AD2D-392990D4A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5560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3384-60B2-4C4E-B7D8-BF6EEDB8D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73404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6149-0E3D-F743-917F-AE61F080B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9817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D18C-76EF-2241-9D50-64F6444E0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95829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AA3A-707F-4D45-A59F-ACCFB089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78838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1361-A460-B440-A7A4-F477DF9E9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3719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9D83-F018-7243-834D-051BD4AD2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73808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8677-253E-8148-A5BA-C12D1CABA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85846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F154F-2D30-C44F-AE2C-869B2BE3B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713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0FCD-8BD6-5640-BECF-D02E4BEE9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119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EAA0-55BF-4841-889D-F1BD12120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5948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5BC4-6EF8-404B-8461-C6356DB7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5383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DFE4-20B5-6740-9D6F-EA02DED28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83694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2F72C-5CD6-4745-B1B7-905B55F4B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1489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C2857-24EE-BB4B-968D-C9CB973AC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543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D3B77-2198-8E41-8955-ACAB89A9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359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9049-5FE8-6648-8B56-EF181256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195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E5215-E5A4-BC45-AFCE-07924A49F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44656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9903B-8C5D-1242-B5F5-562998E0C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3638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35CF-4887-A448-BF64-4E3A951E8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5784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F189-8A4C-7A43-91C3-9E2C50E5C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1832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2352-92A7-6D4C-B0DA-69210E3BA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3573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8FE45-DD64-BA4E-9641-3293F566C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9192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A722-F279-DE4E-BF9F-CD51C2C07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0554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2B27-228A-A84A-A331-14678D47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76751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F038-6AF6-094E-9A24-9AE40E9AD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6993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73E46-3AFF-7842-B0D5-CB62E5E7A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07608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F0AD-08E7-0544-9F37-5E611A2B5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227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9C1C-EFC7-0F4D-A3CE-18E3DBCE8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5555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4D68-2723-C347-81E4-F9B43028F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2523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D109-DB5D-284D-9D18-E5506EAD5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12450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B4ADE-D285-634B-8909-2B807A8C0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365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BA5D6-45A5-2E4F-B1F1-9ECCCE925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88344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E4A7-FBCA-9F49-92A7-17B7B8FE4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495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036C-6679-0548-BE83-293CF655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8153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A105-2D85-8941-BF63-58F00D47E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64551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2F620-E05B-7E45-A11F-35BB2633F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9019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1A6F-4945-2F47-A3AC-C7D7CF8A3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06701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41750-9D1A-7B4E-8A5D-1FE8591B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170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E306-8DE1-DB49-A26E-37ED68D1F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6558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2311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9538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300657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159000"/>
            <a:ext cx="5499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159000"/>
            <a:ext cx="5499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7698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3685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23627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007191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06969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580140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518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451100"/>
            <a:ext cx="2787650" cy="339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451100"/>
            <a:ext cx="8210550" cy="3390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2F3A-01B9-E545-B827-A451095DF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56268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178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17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61049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6E1B-F84D-8348-A8DE-42A22FEC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61418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DE20-54A4-E244-8847-DB0AD4B0B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541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9EFE-2673-B045-8B85-FDEA65FE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2178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EE56F-77A4-4645-A1EA-313F9AEEA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46405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FDA5-F053-7041-AF79-56909F61B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62776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53F5-4730-BE4D-A00C-9055E6C0D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4289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43E0-DFAC-224B-8C0B-60094DBF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92565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8255-D32A-2F47-85C8-E22FC6748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4296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6AA9-AF5E-DA4A-8093-5407BF910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14550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905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ECE31-3DE0-FB4D-8EC7-3B30178F6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9600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0ED3-9B19-834F-81F9-9F62488C4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45504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75D9-A197-1840-8A6E-C7A767B7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1703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B4174-D492-7E4B-9875-F762BB204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2442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58CB-7252-F54D-8503-F6A5593F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13176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BFE2-D90D-2A49-B2D7-84B2B4BBB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3945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55B7C-DC1C-9B4A-B456-89347E080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9777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6918D-1AA7-E746-958E-5F028D333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476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B9F7-3D44-434D-B86B-EDC2398D2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31572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5B82-22B1-CF4C-A144-825649C4B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4897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372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B902-1CF2-954B-BD55-423A0128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2387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329D-821D-A746-BFBB-5AF718CAC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53980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BC25-7FAE-6442-AA9F-9FA108E4D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9994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A4B-2DC1-9241-8D0D-0262D3E1A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1669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EDF5-FAA0-1E47-A080-101CE00E3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1756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5820-BC5C-684B-9D2D-E4420A6E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2266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8588-E0E8-8746-9E18-0AF1D6D22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32451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2926C-1879-314D-B516-40DCAF68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7427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4BDD-A5EE-1C4F-861B-22CFE02E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9371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F292-F8E1-AC46-982D-528D01B53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718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173721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86DAE-7002-6B42-B09A-E87E29300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4557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C35F-7A2A-DB4A-ACE5-DBA54348B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823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3DB3-E4D4-F242-BBB2-7549E3C17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34483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1BD8-4CC3-2F46-B348-531274976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7076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AE42-997B-9447-859C-41F1B585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8261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B8C07-D5F1-F24A-99DB-0B48BB278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47210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2CFF-FF56-D84B-B22D-9D66F981E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42797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488FF-A96D-0445-906F-E9EB1FCB3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0130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06D25-A7EB-D44A-A270-9DF4EBB06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116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E305-1A83-9F4D-BE73-846FEC946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0817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5476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F525-6B1D-4B49-BDF7-A1E887EB8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59543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DD4F-6B63-9647-8D42-3817F7822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7578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1F13-1A10-9946-AB76-CCBE1337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26983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55E8-EF75-9540-A65F-F273E7C8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63028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6BFC8-1808-8342-8660-B1EE8BD47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4212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DDAC-896D-C84E-A000-CF812ED5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08129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2EE8-363D-9D4C-9082-70C6F58F2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97925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2B92-BFDC-D54D-BDD7-C88AA7D90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56057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D911-9581-5746-A290-C7F40EE0F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280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CC65-0BA0-F24E-BD1D-4BB03C1D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9907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2228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BC19-DF15-2A41-A223-5B50BF75C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99191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D3D1-9259-DC4A-BEC6-A1F29DFC4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78633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DF40-944C-4E4E-BE51-F7B0484F5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2739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6142-1CA6-D947-A568-BE00B2CA0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72221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A47E1-6607-5540-B360-A52B219B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479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223D-D08A-9044-B884-F61738930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6275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D447A-F65B-2B4C-8365-EC5A25C6B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8583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7774-6471-D54F-BD9E-FEEB18AE0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8888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FB5F6-A23D-1043-8426-5076DBA02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6914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E5E0-4012-1949-A033-F4746321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178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4519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E54B-0369-3944-9ED3-CACDA1D82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06082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8D43-3E93-BE4E-839F-5C58A4C2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64685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A0761-2291-B84D-BCB1-D84E658C3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0477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CE97-55F5-CB4E-963C-5152F83CF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31970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4619-DBA2-4B4F-9FA0-AC1BD84EE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2801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E25E-1385-C442-A942-2672C65A9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2261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7820-3CBF-1044-9D7A-6B538952C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43186"/>
      </p:ext>
    </p:extLst>
  </p:cSld>
  <p:clrMapOvr>
    <a:masterClrMapping/>
  </p:clrMapOvr>
  <p:transition xmlns:p14="http://schemas.microsoft.com/office/powerpoint/2010/main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1AB7F-FFF4-2741-A050-79A4351EF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6083"/>
      </p:ext>
    </p:extLst>
  </p:cSld>
  <p:clrMapOvr>
    <a:masterClrMapping/>
  </p:clrMapOvr>
  <p:transition xmlns:p14="http://schemas.microsoft.com/office/powerpoint/2010/main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30BAD-4F22-3843-8796-459D0CAB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8318"/>
      </p:ext>
    </p:extLst>
  </p:cSld>
  <p:clrMapOvr>
    <a:masterClrMapping/>
  </p:clrMapOvr>
  <p:transition xmlns:p14="http://schemas.microsoft.com/office/powerpoint/2010/main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F8741-0CCB-A847-81BF-B71B0119A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2998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3302000"/>
            <a:ext cx="54991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302000"/>
            <a:ext cx="549910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9EE5-F062-AB47-A7D6-052D58AC4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9725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866557"/>
      </p:ext>
    </p:extLst>
  </p:cSld>
  <p:clrMapOvr>
    <a:masterClrMapping/>
  </p:clrMapOvr>
  <p:transition xmlns:p14="http://schemas.microsoft.com/office/powerpoint/2010/main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729E-22D4-8B41-A45D-F44C3E23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30975"/>
      </p:ext>
    </p:extLst>
  </p:cSld>
  <p:clrMapOvr>
    <a:masterClrMapping/>
  </p:clrMapOvr>
  <p:transition xmlns:p14="http://schemas.microsoft.com/office/powerpoint/2010/main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B1777-BF16-084F-AA29-095677A1D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12644"/>
      </p:ext>
    </p:extLst>
  </p:cSld>
  <p:clrMapOvr>
    <a:masterClrMapping/>
  </p:clrMapOvr>
  <p:transition xmlns:p14="http://schemas.microsoft.com/office/powerpoint/2010/main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C48C-CD8C-3C4C-A71A-5B7C261E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775"/>
      </p:ext>
    </p:extLst>
  </p:cSld>
  <p:clrMapOvr>
    <a:masterClrMapping/>
  </p:clrMapOvr>
  <p:transition xmlns:p14="http://schemas.microsoft.com/office/powerpoint/2010/main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FA8D-EDEC-0B44-9975-670E5F029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3979"/>
      </p:ext>
    </p:extLst>
  </p:cSld>
  <p:clrMapOvr>
    <a:masterClrMapping/>
  </p:clrMapOvr>
  <p:transition xmlns:p14="http://schemas.microsoft.com/office/powerpoint/2010/main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7DA2-7D47-8E49-A4DA-4601430F5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995"/>
      </p:ext>
    </p:extLst>
  </p:cSld>
  <p:clrMapOvr>
    <a:masterClrMapping/>
  </p:clrMapOvr>
  <p:transition xmlns:p14="http://schemas.microsoft.com/office/powerpoint/2010/main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6576-E28B-E243-869E-34510544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6369"/>
      </p:ext>
    </p:extLst>
  </p:cSld>
  <p:clrMapOvr>
    <a:masterClrMapping/>
  </p:clrMapOvr>
  <p:transition xmlns:p14="http://schemas.microsoft.com/office/powerpoint/2010/main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C424-6920-8B47-B287-DE49A6193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76745"/>
      </p:ext>
    </p:extLst>
  </p:cSld>
  <p:clrMapOvr>
    <a:masterClrMapping/>
  </p:clrMapOvr>
  <p:transition xmlns:p14="http://schemas.microsoft.com/office/powerpoint/2010/main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4EC3-CE2C-614B-BA5B-C447331AC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99172"/>
      </p:ext>
    </p:extLst>
  </p:cSld>
  <p:clrMapOvr>
    <a:masterClrMapping/>
  </p:clrMapOvr>
  <p:transition xmlns:p14="http://schemas.microsoft.com/office/powerpoint/2010/main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455A-30E7-6E47-8C1C-FE8BEB028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5743"/>
      </p:ext>
    </p:extLst>
  </p:cSld>
  <p:clrMapOvr>
    <a:masterClrMapping/>
  </p:clrMapOvr>
  <p:transition xmlns:p14="http://schemas.microsoft.com/office/powerpoint/2010/main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5F07-0F44-C249-8818-61E361128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5735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991363"/>
      </p:ext>
    </p:extLst>
  </p:cSld>
  <p:clrMapOvr>
    <a:masterClrMapping/>
  </p:clrMapOvr>
  <p:transition xmlns:p14="http://schemas.microsoft.com/office/powerpoint/2010/main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E38C-F8EB-E744-8600-2BA4C6812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1051"/>
      </p:ext>
    </p:extLst>
  </p:cSld>
  <p:clrMapOvr>
    <a:masterClrMapping/>
  </p:clrMapOvr>
  <p:transition xmlns:p14="http://schemas.microsoft.com/office/powerpoint/2010/main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B4340-BD94-AA4B-880A-FA9E16E15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9987"/>
      </p:ext>
    </p:extLst>
  </p:cSld>
  <p:clrMapOvr>
    <a:masterClrMapping/>
  </p:clrMapOvr>
  <p:transition xmlns:p14="http://schemas.microsoft.com/office/powerpoint/2010/main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4F696-D61F-C141-941F-6FED8DEB9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154"/>
      </p:ext>
    </p:extLst>
  </p:cSld>
  <p:clrMapOvr>
    <a:masterClrMapping/>
  </p:clrMapOvr>
  <p:transition xmlns:p14="http://schemas.microsoft.com/office/powerpoint/2010/main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5231-7160-FB42-B2BF-0893D04E2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5606"/>
      </p:ext>
    </p:extLst>
  </p:cSld>
  <p:clrMapOvr>
    <a:masterClrMapping/>
  </p:clrMapOvr>
  <p:transition xmlns:p14="http://schemas.microsoft.com/office/powerpoint/2010/main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5EE3-8426-5B49-A686-DBBE6461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9176"/>
      </p:ext>
    </p:extLst>
  </p:cSld>
  <p:clrMapOvr>
    <a:masterClrMapping/>
  </p:clrMapOvr>
  <p:transition xmlns:p14="http://schemas.microsoft.com/office/powerpoint/2010/main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BCD7-ABB0-9542-9F06-407B79892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32061"/>
      </p:ext>
    </p:extLst>
  </p:cSld>
  <p:clrMapOvr>
    <a:masterClrMapping/>
  </p:clrMapOvr>
  <p:transition xmlns:p14="http://schemas.microsoft.com/office/powerpoint/2010/main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2D8B6-DEBE-0140-B447-231475A44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33521"/>
      </p:ext>
    </p:extLst>
  </p:cSld>
  <p:clrMapOvr>
    <a:masterClrMapping/>
  </p:clrMapOvr>
  <p:transition xmlns:p14="http://schemas.microsoft.com/office/powerpoint/2010/main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B19E-AC5E-8749-8854-BBC646B6E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7264"/>
      </p:ext>
    </p:extLst>
  </p:cSld>
  <p:clrMapOvr>
    <a:masterClrMapping/>
  </p:clrMapOvr>
  <p:transition xmlns:p14="http://schemas.microsoft.com/office/powerpoint/2010/main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BE100-5C40-BE4C-9F5B-AC50B7C68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0592"/>
      </p:ext>
    </p:extLst>
  </p:cSld>
  <p:clrMapOvr>
    <a:masterClrMapping/>
  </p:clrMapOvr>
  <p:transition xmlns:p14="http://schemas.microsoft.com/office/powerpoint/2010/main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7A09-FAD6-8D4B-B050-CF8A90DB9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456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066010"/>
      </p:ext>
    </p:extLst>
  </p:cSld>
  <p:clrMapOvr>
    <a:masterClrMapping/>
  </p:clrMapOvr>
  <p:transition xmlns:p14="http://schemas.microsoft.com/office/powerpoint/2010/main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ABE7-A7C5-2F42-B883-A4EC9C39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0656"/>
      </p:ext>
    </p:extLst>
  </p:cSld>
  <p:clrMapOvr>
    <a:masterClrMapping/>
  </p:clrMapOvr>
  <p:transition xmlns:p14="http://schemas.microsoft.com/office/powerpoint/2010/main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B2B7-DA77-C644-8972-E7766970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8631"/>
      </p:ext>
    </p:extLst>
  </p:cSld>
  <p:clrMapOvr>
    <a:masterClrMapping/>
  </p:clrMapOvr>
  <p:transition xmlns:p14="http://schemas.microsoft.com/office/powerpoint/2010/main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A865-4527-D74C-8813-05F3E3BBF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7149"/>
      </p:ext>
    </p:extLst>
  </p:cSld>
  <p:clrMapOvr>
    <a:masterClrMapping/>
  </p:clrMapOvr>
  <p:transition xmlns:p14="http://schemas.microsoft.com/office/powerpoint/2010/main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AC925-F0FE-D043-8E67-C8929D2E4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7783"/>
      </p:ext>
    </p:extLst>
  </p:cSld>
  <p:clrMapOvr>
    <a:masterClrMapping/>
  </p:clrMapOvr>
  <p:transition xmlns:p14="http://schemas.microsoft.com/office/powerpoint/2010/main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AF28-0B4C-F647-8356-E61DF4FA8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4488"/>
      </p:ext>
    </p:extLst>
  </p:cSld>
  <p:clrMapOvr>
    <a:masterClrMapping/>
  </p:clrMapOvr>
  <p:transition xmlns:p14="http://schemas.microsoft.com/office/powerpoint/2010/main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F306-475E-934D-A39A-C14F40CD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07053"/>
      </p:ext>
    </p:extLst>
  </p:cSld>
  <p:clrMapOvr>
    <a:masterClrMapping/>
  </p:clrMapOvr>
  <p:transition xmlns:p14="http://schemas.microsoft.com/office/powerpoint/2010/main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BDD-F33D-084C-AA4D-DD5720671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322"/>
      </p:ext>
    </p:extLst>
  </p:cSld>
  <p:clrMapOvr>
    <a:masterClrMapping/>
  </p:clrMapOvr>
  <p:transition xmlns:p14="http://schemas.microsoft.com/office/powerpoint/2010/main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494-1322-7E45-BF96-656B8342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8783"/>
      </p:ext>
    </p:extLst>
  </p:cSld>
  <p:clrMapOvr>
    <a:masterClrMapping/>
  </p:clrMapOvr>
  <p:transition xmlns:p14="http://schemas.microsoft.com/office/powerpoint/2010/main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9EE6-56F8-2841-9B4C-74A7DD51D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7763"/>
      </p:ext>
    </p:extLst>
  </p:cSld>
  <p:clrMapOvr>
    <a:masterClrMapping/>
  </p:clrMapOvr>
  <p:transition xmlns:p14="http://schemas.microsoft.com/office/powerpoint/2010/main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6C14-3A48-5844-9B54-41F8CF7DB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993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46121"/>
      </p:ext>
    </p:extLst>
  </p:cSld>
  <p:clrMapOvr>
    <a:masterClrMapping/>
  </p:clrMapOvr>
  <p:transition xmlns:p14="http://schemas.microsoft.com/office/powerpoint/2010/main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E03B-4B04-AA41-9219-93F36E373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9690"/>
      </p:ext>
    </p:extLst>
  </p:cSld>
  <p:clrMapOvr>
    <a:masterClrMapping/>
  </p:clrMapOvr>
  <p:transition xmlns:p14="http://schemas.microsoft.com/office/powerpoint/2010/main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3D264-D531-B344-B41D-BD56CF402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16123"/>
      </p:ext>
    </p:extLst>
  </p:cSld>
  <p:clrMapOvr>
    <a:masterClrMapping/>
  </p:clrMapOvr>
  <p:transition xmlns:p14="http://schemas.microsoft.com/office/powerpoint/2010/main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5281-A7E1-B849-92B6-A0C23EB16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84076"/>
      </p:ext>
    </p:extLst>
  </p:cSld>
  <p:clrMapOvr>
    <a:masterClrMapping/>
  </p:clrMapOvr>
  <p:transition xmlns:p14="http://schemas.microsoft.com/office/powerpoint/2010/main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9C4E-5D8B-9749-B6E6-2BCB0D26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5663"/>
      </p:ext>
    </p:extLst>
  </p:cSld>
  <p:clrMapOvr>
    <a:masterClrMapping/>
  </p:clrMapOvr>
  <p:transition xmlns:p14="http://schemas.microsoft.com/office/powerpoint/2010/main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1F7A-1534-DC46-A00B-7CB10B4F2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8132"/>
      </p:ext>
    </p:extLst>
  </p:cSld>
  <p:clrMapOvr>
    <a:masterClrMapping/>
  </p:clrMapOvr>
  <p:transition xmlns:p14="http://schemas.microsoft.com/office/powerpoint/2010/main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89A1-4E9A-5C4A-9180-00656DE7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50867"/>
      </p:ext>
    </p:extLst>
  </p:cSld>
  <p:clrMapOvr>
    <a:masterClrMapping/>
  </p:clrMapOvr>
  <p:transition xmlns:p14="http://schemas.microsoft.com/office/powerpoint/2010/main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8BE7-3CFB-9842-8DAD-57BAAEF5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4515"/>
      </p:ext>
    </p:extLst>
  </p:cSld>
  <p:clrMapOvr>
    <a:masterClrMapping/>
  </p:clrMapOvr>
  <p:transition xmlns:p14="http://schemas.microsoft.com/office/powerpoint/2010/main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7F45-F109-4243-A44A-BCF4841D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665"/>
      </p:ext>
    </p:extLst>
  </p:cSld>
  <p:clrMapOvr>
    <a:masterClrMapping/>
  </p:clrMapOvr>
  <p:transition xmlns:p14="http://schemas.microsoft.com/office/powerpoint/2010/main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38D4-88B4-E941-B968-8EEE9C4EB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59026"/>
      </p:ext>
    </p:extLst>
  </p:cSld>
  <p:clrMapOvr>
    <a:masterClrMapping/>
  </p:clrMapOvr>
  <p:transition xmlns:p14="http://schemas.microsoft.com/office/powerpoint/2010/main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07A5-D74A-E845-A158-6B56A57B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6074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13553"/>
      </p:ext>
    </p:extLst>
  </p:cSld>
  <p:clrMapOvr>
    <a:masterClrMapping/>
  </p:clrMapOvr>
  <p:transition xmlns:p14="http://schemas.microsoft.com/office/powerpoint/2010/main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A8F55-7AA9-7742-BD77-1AD5AB705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4633"/>
      </p:ext>
    </p:extLst>
  </p:cSld>
  <p:clrMapOvr>
    <a:masterClrMapping/>
  </p:clrMapOvr>
  <p:transition xmlns:p14="http://schemas.microsoft.com/office/powerpoint/2010/main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61BF-C8B2-9C41-9BDC-F8BCBF3F9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2141"/>
      </p:ext>
    </p:extLst>
  </p:cSld>
  <p:clrMapOvr>
    <a:masterClrMapping/>
  </p:clrMapOvr>
  <p:transition xmlns:p14="http://schemas.microsoft.com/office/powerpoint/2010/main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967A7-36E3-B144-B6B7-F5C0481C7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61969"/>
      </p:ext>
    </p:extLst>
  </p:cSld>
  <p:clrMapOvr>
    <a:masterClrMapping/>
  </p:clrMapOvr>
  <p:transition xmlns:p14="http://schemas.microsoft.com/office/powerpoint/2010/main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EAAFA-AF2C-BA45-9477-C89EB5958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5772"/>
      </p:ext>
    </p:extLst>
  </p:cSld>
  <p:clrMapOvr>
    <a:masterClrMapping/>
  </p:clrMapOvr>
  <p:transition xmlns:p14="http://schemas.microsoft.com/office/powerpoint/2010/main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09B0-5BC5-5541-AA24-00E2AD866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3472"/>
      </p:ext>
    </p:extLst>
  </p:cSld>
  <p:clrMapOvr>
    <a:masterClrMapping/>
  </p:clrMapOvr>
  <p:transition xmlns:p14="http://schemas.microsoft.com/office/powerpoint/2010/main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F315A-AFD9-9B4A-BC4E-FCFC00E7C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8286"/>
      </p:ext>
    </p:extLst>
  </p:cSld>
  <p:clrMapOvr>
    <a:masterClrMapping/>
  </p:clrMapOvr>
  <p:transition xmlns:p14="http://schemas.microsoft.com/office/powerpoint/2010/main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AC957-20FF-8A40-8E78-DFCE6385B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27680"/>
      </p:ext>
    </p:extLst>
  </p:cSld>
  <p:clrMapOvr>
    <a:masterClrMapping/>
  </p:clrMapOvr>
  <p:transition xmlns:p14="http://schemas.microsoft.com/office/powerpoint/2010/main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74EA-BD0E-D644-9A8A-D685D2B69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33900"/>
      </p:ext>
    </p:extLst>
  </p:cSld>
  <p:clrMapOvr>
    <a:masterClrMapping/>
  </p:clrMapOvr>
  <p:transition xmlns:p14="http://schemas.microsoft.com/office/powerpoint/2010/main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98E5-9381-BE48-A175-E2E14B7B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57491"/>
      </p:ext>
    </p:extLst>
  </p:cSld>
  <p:clrMapOvr>
    <a:masterClrMapping/>
  </p:clrMapOvr>
  <p:transition xmlns:p14="http://schemas.microsoft.com/office/powerpoint/2010/main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07B6B-4D3A-B44E-85A7-853C48BC0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3619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7433"/>
      </p:ext>
    </p:extLst>
  </p:cSld>
  <p:clrMapOvr>
    <a:masterClrMapping/>
  </p:clrMapOvr>
  <p:transition xmlns:p14="http://schemas.microsoft.com/office/powerpoint/2010/main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44071-B0F6-DD4D-BE82-8247282B9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86133"/>
      </p:ext>
    </p:extLst>
  </p:cSld>
  <p:clrMapOvr>
    <a:masterClrMapping/>
  </p:clrMapOvr>
  <p:transition xmlns:p14="http://schemas.microsoft.com/office/powerpoint/2010/main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C0BD-BC9C-CB4C-8AB7-F21910B67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670"/>
      </p:ext>
    </p:extLst>
  </p:cSld>
  <p:clrMapOvr>
    <a:masterClrMapping/>
  </p:clrMapOvr>
  <p:transition xmlns:p14="http://schemas.microsoft.com/office/powerpoint/2010/main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70CD3-7E21-C843-B13F-D16219509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9765"/>
      </p:ext>
    </p:extLst>
  </p:cSld>
  <p:clrMapOvr>
    <a:masterClrMapping/>
  </p:clrMapOvr>
  <p:transition xmlns:p14="http://schemas.microsoft.com/office/powerpoint/2010/main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0583-0E53-944D-92E4-1708DAD54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1188"/>
      </p:ext>
    </p:extLst>
  </p:cSld>
  <p:clrMapOvr>
    <a:masterClrMapping/>
  </p:clrMapOvr>
  <p:transition xmlns:p14="http://schemas.microsoft.com/office/powerpoint/2010/main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F0EC-A0D5-8F4D-943C-06013FFA0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4158"/>
      </p:ext>
    </p:extLst>
  </p:cSld>
  <p:clrMapOvr>
    <a:masterClrMapping/>
  </p:clrMapOvr>
  <p:transition xmlns:p14="http://schemas.microsoft.com/office/powerpoint/2010/main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279E-AC72-D34D-9AEF-35B0CAC43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53910"/>
      </p:ext>
    </p:extLst>
  </p:cSld>
  <p:clrMapOvr>
    <a:masterClrMapping/>
  </p:clrMapOvr>
  <p:transition xmlns:p14="http://schemas.microsoft.com/office/powerpoint/2010/main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80D9-C0FD-CF46-B9E9-9FD904A5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7343"/>
      </p:ext>
    </p:extLst>
  </p:cSld>
  <p:clrMapOvr>
    <a:masterClrMapping/>
  </p:clrMapOvr>
  <p:transition xmlns:p14="http://schemas.microsoft.com/office/powerpoint/2010/main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B292E-C736-864D-8DF0-C8A28B24F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2038"/>
      </p:ext>
    </p:extLst>
  </p:cSld>
  <p:clrMapOvr>
    <a:masterClrMapping/>
  </p:clrMapOvr>
  <p:transition xmlns:p14="http://schemas.microsoft.com/office/powerpoint/2010/main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53D8C-F584-7A4B-9F46-82F18B88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9119"/>
      </p:ext>
    </p:extLst>
  </p:cSld>
  <p:clrMapOvr>
    <a:masterClrMapping/>
  </p:clrMapOvr>
  <p:transition xmlns:p14="http://schemas.microsoft.com/office/powerpoint/2010/main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9A05-DF1C-2340-832C-D94CA1BEC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234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23651"/>
      </p:ext>
    </p:extLst>
  </p:cSld>
  <p:clrMapOvr>
    <a:masterClrMapping/>
  </p:clrMapOvr>
  <p:transition xmlns:p14="http://schemas.microsoft.com/office/powerpoint/2010/main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64DF-B47B-394D-8379-F4A39777D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3640"/>
      </p:ext>
    </p:extLst>
  </p:cSld>
  <p:clrMapOvr>
    <a:masterClrMapping/>
  </p:clrMapOvr>
  <p:transition xmlns:p14="http://schemas.microsoft.com/office/powerpoint/2010/main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AFC5-B6F0-AE4C-9936-681D7CB06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16556"/>
      </p:ext>
    </p:extLst>
  </p:cSld>
  <p:clrMapOvr>
    <a:masterClrMapping/>
  </p:clrMapOvr>
  <p:transition xmlns:p14="http://schemas.microsoft.com/office/powerpoint/2010/main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3C65-319F-3E42-9FFF-220D3F851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4373"/>
      </p:ext>
    </p:extLst>
  </p:cSld>
  <p:clrMapOvr>
    <a:masterClrMapping/>
  </p:clrMapOvr>
  <p:transition xmlns:p14="http://schemas.microsoft.com/office/powerpoint/2010/main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868A-DB4D-CC42-8F9C-FDC0FBA1D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2911"/>
      </p:ext>
    </p:extLst>
  </p:cSld>
  <p:clrMapOvr>
    <a:masterClrMapping/>
  </p:clrMapOvr>
  <p:transition xmlns:p14="http://schemas.microsoft.com/office/powerpoint/2010/main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4FD7-0DE0-6C42-8C5D-0C7AEB4D8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22319"/>
      </p:ext>
    </p:extLst>
  </p:cSld>
  <p:clrMapOvr>
    <a:masterClrMapping/>
  </p:clrMapOvr>
  <p:transition xmlns:p14="http://schemas.microsoft.com/office/powerpoint/2010/main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AE3A-0100-AD42-9923-5739DCE4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10373"/>
      </p:ext>
    </p:extLst>
  </p:cSld>
  <p:clrMapOvr>
    <a:masterClrMapping/>
  </p:clrMapOvr>
  <p:transition xmlns:p14="http://schemas.microsoft.com/office/powerpoint/2010/main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886E-3060-9249-ADB9-323FA812F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0021"/>
      </p:ext>
    </p:extLst>
  </p:cSld>
  <p:clrMapOvr>
    <a:masterClrMapping/>
  </p:clrMapOvr>
  <p:transition xmlns:p14="http://schemas.microsoft.com/office/powerpoint/2010/main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3C089-9BA7-7A42-B2E9-6CD3D72B8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6604"/>
      </p:ext>
    </p:extLst>
  </p:cSld>
  <p:clrMapOvr>
    <a:masterClrMapping/>
  </p:clrMapOvr>
  <p:transition xmlns:p14="http://schemas.microsoft.com/office/powerpoint/2010/main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BF41-77B2-3449-A554-A40A94D12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4814"/>
      </p:ext>
    </p:extLst>
  </p:cSld>
  <p:clrMapOvr>
    <a:masterClrMapping/>
  </p:clrMapOvr>
  <p:transition xmlns:p14="http://schemas.microsoft.com/office/powerpoint/2010/main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A1C7-8ACE-624F-A9E5-1999D23AF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592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477705"/>
      </p:ext>
    </p:extLst>
  </p:cSld>
  <p:clrMapOvr>
    <a:masterClrMapping/>
  </p:clrMapOvr>
  <p:transition xmlns:p14="http://schemas.microsoft.com/office/powerpoint/2010/main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CD1AE-4DED-9F4C-AFBB-C6659B495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7127"/>
      </p:ext>
    </p:extLst>
  </p:cSld>
  <p:clrMapOvr>
    <a:masterClrMapping/>
  </p:clrMapOvr>
  <p:transition xmlns:p14="http://schemas.microsoft.com/office/powerpoint/2010/main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8586-CB76-B04E-BA76-E10733BE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12496"/>
      </p:ext>
    </p:extLst>
  </p:cSld>
  <p:clrMapOvr>
    <a:masterClrMapping/>
  </p:clrMapOvr>
  <p:transition xmlns:p14="http://schemas.microsoft.com/office/powerpoint/2010/main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8A57-D5D1-834D-9E20-93AF9D8F0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6746"/>
      </p:ext>
    </p:extLst>
  </p:cSld>
  <p:clrMapOvr>
    <a:masterClrMapping/>
  </p:clrMapOvr>
  <p:transition xmlns:p14="http://schemas.microsoft.com/office/powerpoint/2010/main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3C50-E120-9844-8ECE-FDBC3F3F2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2808"/>
      </p:ext>
    </p:extLst>
  </p:cSld>
  <p:clrMapOvr>
    <a:masterClrMapping/>
  </p:clrMapOvr>
  <p:transition xmlns:p14="http://schemas.microsoft.com/office/powerpoint/2010/main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F205-8AB2-904D-8BCB-0FF9E8F9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59655"/>
      </p:ext>
    </p:extLst>
  </p:cSld>
  <p:clrMapOvr>
    <a:masterClrMapping/>
  </p:clrMapOvr>
  <p:transition xmlns:p14="http://schemas.microsoft.com/office/powerpoint/2010/main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7A58-13DB-2642-B2DB-F2CAD8722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2294"/>
      </p:ext>
    </p:extLst>
  </p:cSld>
  <p:clrMapOvr>
    <a:masterClrMapping/>
  </p:clrMapOvr>
  <p:transition xmlns:p14="http://schemas.microsoft.com/office/powerpoint/2010/main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4DE66-BAD0-4B40-B059-571BD0E00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6676"/>
      </p:ext>
    </p:extLst>
  </p:cSld>
  <p:clrMapOvr>
    <a:masterClrMapping/>
  </p:clrMapOvr>
  <p:transition xmlns:p14="http://schemas.microsoft.com/office/powerpoint/2010/main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F112-9B09-7342-87F0-9C293A91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453"/>
      </p:ext>
    </p:extLst>
  </p:cSld>
  <p:clrMapOvr>
    <a:masterClrMapping/>
  </p:clrMapOvr>
  <p:transition xmlns:p14="http://schemas.microsoft.com/office/powerpoint/2010/main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2EEF-DA44-3645-9E4E-AE69591B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50120"/>
      </p:ext>
    </p:extLst>
  </p:cSld>
  <p:clrMapOvr>
    <a:masterClrMapping/>
  </p:clrMapOvr>
  <p:transition xmlns:p14="http://schemas.microsoft.com/office/powerpoint/2010/main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DAD4-69FD-4640-8629-4EA51747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931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2309"/>
      </p:ext>
    </p:extLst>
  </p:cSld>
  <p:clrMapOvr>
    <a:masterClrMapping/>
  </p:clrMapOvr>
  <p:transition xmlns:p14="http://schemas.microsoft.com/office/powerpoint/2010/main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C4DD-8EF2-5145-8CC6-E144CAD1B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0179"/>
      </p:ext>
    </p:extLst>
  </p:cSld>
  <p:clrMapOvr>
    <a:masterClrMapping/>
  </p:clrMapOvr>
  <p:transition xmlns:p14="http://schemas.microsoft.com/office/powerpoint/2010/main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EA2DE-66DE-474E-BAE5-8B49CC7A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0310"/>
      </p:ext>
    </p:extLst>
  </p:cSld>
  <p:clrMapOvr>
    <a:masterClrMapping/>
  </p:clrMapOvr>
  <p:transition xmlns:p14="http://schemas.microsoft.com/office/powerpoint/2010/main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98AD-86B6-E345-B1BD-B7BDD4E1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3490"/>
      </p:ext>
    </p:extLst>
  </p:cSld>
  <p:clrMapOvr>
    <a:masterClrMapping/>
  </p:clrMapOvr>
  <p:transition xmlns:p14="http://schemas.microsoft.com/office/powerpoint/2010/main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CF942-B208-1F40-B970-3EBA61EFD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96264"/>
      </p:ext>
    </p:extLst>
  </p:cSld>
  <p:clrMapOvr>
    <a:masterClrMapping/>
  </p:clrMapOvr>
  <p:transition xmlns:p14="http://schemas.microsoft.com/office/powerpoint/2010/main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9057-823B-4445-A1E8-FA1E1B3C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3143"/>
      </p:ext>
    </p:extLst>
  </p:cSld>
  <p:clrMapOvr>
    <a:masterClrMapping/>
  </p:clrMapOvr>
  <p:transition xmlns:p14="http://schemas.microsoft.com/office/powerpoint/2010/main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071C-3900-1648-AD87-BC7102422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39417"/>
      </p:ext>
    </p:extLst>
  </p:cSld>
  <p:clrMapOvr>
    <a:masterClrMapping/>
  </p:clrMapOvr>
  <p:transition xmlns:p14="http://schemas.microsoft.com/office/powerpoint/2010/main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344E6-93C9-D847-88F2-58830A65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39109"/>
      </p:ext>
    </p:extLst>
  </p:cSld>
  <p:clrMapOvr>
    <a:masterClrMapping/>
  </p:clrMapOvr>
  <p:transition xmlns:p14="http://schemas.microsoft.com/office/powerpoint/2010/main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D597D-5D55-D04E-B46C-0D3C1773B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7617"/>
      </p:ext>
    </p:extLst>
  </p:cSld>
  <p:clrMapOvr>
    <a:masterClrMapping/>
  </p:clrMapOvr>
  <p:transition xmlns:p14="http://schemas.microsoft.com/office/powerpoint/2010/main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2BAF-DCC0-6749-8DC9-FEEF74D8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62086"/>
      </p:ext>
    </p:extLst>
  </p:cSld>
  <p:clrMapOvr>
    <a:masterClrMapping/>
  </p:clrMapOvr>
  <p:transition xmlns:p14="http://schemas.microsoft.com/office/powerpoint/2010/main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CE3EE-3FE4-9843-B5DC-3BE5E4E48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0836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40747"/>
      </p:ext>
    </p:extLst>
  </p:cSld>
  <p:clrMapOvr>
    <a:masterClrMapping/>
  </p:clrMapOvr>
  <p:transition xmlns:p14="http://schemas.microsoft.com/office/powerpoint/2010/main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2010A-C7C3-7340-98EA-33EAF0554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6708"/>
      </p:ext>
    </p:extLst>
  </p:cSld>
  <p:clrMapOvr>
    <a:masterClrMapping/>
  </p:clrMapOvr>
  <p:transition xmlns:p14="http://schemas.microsoft.com/office/powerpoint/2010/main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429F7-55BD-A847-9313-3F0F4CB5A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24750"/>
      </p:ext>
    </p:extLst>
  </p:cSld>
  <p:clrMapOvr>
    <a:masterClrMapping/>
  </p:clrMapOvr>
  <p:transition xmlns:p14="http://schemas.microsoft.com/office/powerpoint/2010/main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C4B7-E474-9745-8E3C-A534731F1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526"/>
      </p:ext>
    </p:extLst>
  </p:cSld>
  <p:clrMapOvr>
    <a:masterClrMapping/>
  </p:clrMapOvr>
  <p:transition xmlns:p14="http://schemas.microsoft.com/office/powerpoint/2010/main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EE810-C15C-794D-A14F-75661C003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07308"/>
      </p:ext>
    </p:extLst>
  </p:cSld>
  <p:clrMapOvr>
    <a:masterClrMapping/>
  </p:clrMapOvr>
  <p:transition xmlns:p14="http://schemas.microsoft.com/office/powerpoint/2010/main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5F491-FEDD-B743-B946-60AF0B4C2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02697"/>
      </p:ext>
    </p:extLst>
  </p:cSld>
  <p:clrMapOvr>
    <a:masterClrMapping/>
  </p:clrMapOvr>
  <p:transition xmlns:p14="http://schemas.microsoft.com/office/powerpoint/2010/main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E5CE-2152-674C-A997-1DA791CB6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6745"/>
      </p:ext>
    </p:extLst>
  </p:cSld>
  <p:clrMapOvr>
    <a:masterClrMapping/>
  </p:clrMapOvr>
  <p:transition xmlns:p14="http://schemas.microsoft.com/office/powerpoint/2010/main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1A39-386C-7347-AA05-D42B189E8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1938"/>
      </p:ext>
    </p:extLst>
  </p:cSld>
  <p:clrMapOvr>
    <a:masterClrMapping/>
  </p:clrMapOvr>
  <p:transition xmlns:p14="http://schemas.microsoft.com/office/powerpoint/2010/main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297A-FDE0-3242-BA31-D49C8407A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5935"/>
      </p:ext>
    </p:extLst>
  </p:cSld>
  <p:clrMapOvr>
    <a:masterClrMapping/>
  </p:clrMapOvr>
  <p:transition xmlns:p14="http://schemas.microsoft.com/office/powerpoint/2010/main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36A0-42EB-054A-8D44-863DA05F6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3049"/>
      </p:ext>
    </p:extLst>
  </p:cSld>
  <p:clrMapOvr>
    <a:masterClrMapping/>
  </p:clrMapOvr>
  <p:transition xmlns:p14="http://schemas.microsoft.com/office/powerpoint/2010/main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B1951-494C-AE44-9BE0-83DBB1DD9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691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985F9-10C1-9349-BA2D-FBBC9C29C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381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8402"/>
      </p:ext>
    </p:extLst>
  </p:cSld>
  <p:clrMapOvr>
    <a:masterClrMapping/>
  </p:clrMapOvr>
  <p:transition xmlns:p14="http://schemas.microsoft.com/office/powerpoint/2010/main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38BE-3BFF-A346-A102-2C9E047A0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02851"/>
      </p:ext>
    </p:extLst>
  </p:cSld>
  <p:clrMapOvr>
    <a:masterClrMapping/>
  </p:clrMapOvr>
  <p:transition xmlns:p14="http://schemas.microsoft.com/office/powerpoint/2010/main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D60CB-9E5B-C646-9AD2-FB5AA2E4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4718"/>
      </p:ext>
    </p:extLst>
  </p:cSld>
  <p:clrMapOvr>
    <a:masterClrMapping/>
  </p:clrMapOvr>
  <p:transition xmlns:p14="http://schemas.microsoft.com/office/powerpoint/2010/main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B46D-4AB5-AE41-8AB3-BDB67C72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2938"/>
      </p:ext>
    </p:extLst>
  </p:cSld>
  <p:clrMapOvr>
    <a:masterClrMapping/>
  </p:clrMapOvr>
  <p:transition xmlns:p14="http://schemas.microsoft.com/office/powerpoint/2010/main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F945-7598-C740-A8BD-10C309E45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63663"/>
      </p:ext>
    </p:extLst>
  </p:cSld>
  <p:clrMapOvr>
    <a:masterClrMapping/>
  </p:clrMapOvr>
  <p:transition xmlns:p14="http://schemas.microsoft.com/office/powerpoint/2010/main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206C-3BCD-0445-9270-1D9B49D87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3401"/>
      </p:ext>
    </p:extLst>
  </p:cSld>
  <p:clrMapOvr>
    <a:masterClrMapping/>
  </p:clrMapOvr>
  <p:transition xmlns:p14="http://schemas.microsoft.com/office/powerpoint/2010/main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6B13-7C0B-CC4E-A9BB-565A72C7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9505"/>
      </p:ext>
    </p:extLst>
  </p:cSld>
  <p:clrMapOvr>
    <a:masterClrMapping/>
  </p:clrMapOvr>
  <p:transition xmlns:p14="http://schemas.microsoft.com/office/powerpoint/2010/main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3416-C87C-134B-8703-CEBB3A4F6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3129"/>
      </p:ext>
    </p:extLst>
  </p:cSld>
  <p:clrMapOvr>
    <a:masterClrMapping/>
  </p:clrMapOvr>
  <p:transition xmlns:p14="http://schemas.microsoft.com/office/powerpoint/2010/main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8A5B8-EF88-8546-BC8E-922997A48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00463"/>
      </p:ext>
    </p:extLst>
  </p:cSld>
  <p:clrMapOvr>
    <a:masterClrMapping/>
  </p:clrMapOvr>
  <p:transition xmlns:p14="http://schemas.microsoft.com/office/powerpoint/2010/main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8404-1648-9949-B1EB-24521019A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64113"/>
      </p:ext>
    </p:extLst>
  </p:cSld>
  <p:clrMapOvr>
    <a:masterClrMapping/>
  </p:clrMapOvr>
  <p:transition xmlns:p14="http://schemas.microsoft.com/office/powerpoint/2010/main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FE33-CFCA-6B47-A6FC-A4F49533A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9199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73942"/>
      </p:ext>
    </p:extLst>
  </p:cSld>
  <p:clrMapOvr>
    <a:masterClrMapping/>
  </p:clrMapOvr>
  <p:transition xmlns:p14="http://schemas.microsoft.com/office/powerpoint/2010/main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E4F4-EF63-5541-BD02-8A5C9E076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3067"/>
      </p:ext>
    </p:extLst>
  </p:cSld>
  <p:clrMapOvr>
    <a:masterClrMapping/>
  </p:clrMapOvr>
  <p:transition xmlns:p14="http://schemas.microsoft.com/office/powerpoint/2010/main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E8B98-3DA1-A440-9124-DAD007B8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2408"/>
      </p:ext>
    </p:extLst>
  </p:cSld>
  <p:clrMapOvr>
    <a:masterClrMapping/>
  </p:clrMapOvr>
  <p:transition xmlns:p14="http://schemas.microsoft.com/office/powerpoint/2010/main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5AF5F-2532-324A-8377-DEF4BC2BA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6254"/>
      </p:ext>
    </p:extLst>
  </p:cSld>
  <p:clrMapOvr>
    <a:masterClrMapping/>
  </p:clrMapOvr>
  <p:transition xmlns:p14="http://schemas.microsoft.com/office/powerpoint/2010/main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E7CE-E5B4-E54C-BE4A-DEC666947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1112"/>
      </p:ext>
    </p:extLst>
  </p:cSld>
  <p:clrMapOvr>
    <a:masterClrMapping/>
  </p:clrMapOvr>
  <p:transition xmlns:p14="http://schemas.microsoft.com/office/powerpoint/2010/main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57802-747C-F346-9E02-D08333253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1841"/>
      </p:ext>
    </p:extLst>
  </p:cSld>
  <p:clrMapOvr>
    <a:masterClrMapping/>
  </p:clrMapOvr>
  <p:transition xmlns:p14="http://schemas.microsoft.com/office/powerpoint/2010/main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8EA3B-5D42-0F4A-BF42-B39B3883A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78730"/>
      </p:ext>
    </p:extLst>
  </p:cSld>
  <p:clrMapOvr>
    <a:masterClrMapping/>
  </p:clrMapOvr>
  <p:transition xmlns:p14="http://schemas.microsoft.com/office/powerpoint/2010/main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FC5A6-A298-4446-97F9-5AAB72AB6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9658"/>
      </p:ext>
    </p:extLst>
  </p:cSld>
  <p:clrMapOvr>
    <a:masterClrMapping/>
  </p:clrMapOvr>
  <p:transition xmlns:p14="http://schemas.microsoft.com/office/powerpoint/2010/main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E962B-01B8-BC42-86C8-7C2456E6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8035"/>
      </p:ext>
    </p:extLst>
  </p:cSld>
  <p:clrMapOvr>
    <a:masterClrMapping/>
  </p:clrMapOvr>
  <p:transition xmlns:p14="http://schemas.microsoft.com/office/powerpoint/2010/main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A740A-8188-584E-A5B4-02244A36F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87441"/>
      </p:ext>
    </p:extLst>
  </p:cSld>
  <p:clrMapOvr>
    <a:masterClrMapping/>
  </p:clrMapOvr>
  <p:transition xmlns:p14="http://schemas.microsoft.com/office/powerpoint/2010/main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2F90-E5ED-2048-AB34-8F3F3121C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902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31888"/>
      </p:ext>
    </p:extLst>
  </p:cSld>
  <p:clrMapOvr>
    <a:masterClrMapping/>
  </p:clrMapOvr>
  <p:transition xmlns:p14="http://schemas.microsoft.com/office/powerpoint/2010/main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D238F-48DD-C24A-9E64-143FD3830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76910"/>
      </p:ext>
    </p:extLst>
  </p:cSld>
  <p:clrMapOvr>
    <a:masterClrMapping/>
  </p:clrMapOvr>
  <p:transition xmlns:p14="http://schemas.microsoft.com/office/powerpoint/2010/main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07EB-53AF-8A44-ADE6-5949EA15A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34683"/>
      </p:ext>
    </p:extLst>
  </p:cSld>
  <p:clrMapOvr>
    <a:masterClrMapping/>
  </p:clrMapOvr>
  <p:transition xmlns:p14="http://schemas.microsoft.com/office/powerpoint/2010/main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5B5D-851D-D242-9915-D9FD5250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43543"/>
      </p:ext>
    </p:extLst>
  </p:cSld>
  <p:clrMapOvr>
    <a:masterClrMapping/>
  </p:clrMapOvr>
  <p:transition xmlns:p14="http://schemas.microsoft.com/office/powerpoint/2010/main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E95A-7D7F-BB4B-9E09-95FD735E4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718"/>
      </p:ext>
    </p:extLst>
  </p:cSld>
  <p:clrMapOvr>
    <a:masterClrMapping/>
  </p:clrMapOvr>
  <p:transition xmlns:p14="http://schemas.microsoft.com/office/powerpoint/2010/main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FACE-080F-4146-87AD-A893535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3636"/>
      </p:ext>
    </p:extLst>
  </p:cSld>
  <p:clrMapOvr>
    <a:masterClrMapping/>
  </p:clrMapOvr>
  <p:transition xmlns:p14="http://schemas.microsoft.com/office/powerpoint/2010/main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E9CE-C42F-9D41-8DE8-DD63EDD0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1029"/>
      </p:ext>
    </p:extLst>
  </p:cSld>
  <p:clrMapOvr>
    <a:masterClrMapping/>
  </p:clrMapOvr>
  <p:transition xmlns:p14="http://schemas.microsoft.com/office/powerpoint/2010/main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A3A0-35B9-084D-875A-477FE467A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6403"/>
      </p:ext>
    </p:extLst>
  </p:cSld>
  <p:clrMapOvr>
    <a:masterClrMapping/>
  </p:clrMapOvr>
  <p:transition xmlns:p14="http://schemas.microsoft.com/office/powerpoint/2010/main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A089-5B8B-704C-97CD-B1F79C94B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0167"/>
      </p:ext>
    </p:extLst>
  </p:cSld>
  <p:clrMapOvr>
    <a:masterClrMapping/>
  </p:clrMapOvr>
  <p:transition xmlns:p14="http://schemas.microsoft.com/office/powerpoint/2010/main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9B086-7DB7-1C47-9D13-D82325489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6477"/>
      </p:ext>
    </p:extLst>
  </p:cSld>
  <p:clrMapOvr>
    <a:masterClrMapping/>
  </p:clrMapOvr>
  <p:transition xmlns:p14="http://schemas.microsoft.com/office/powerpoint/2010/main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E02A-8F86-A14D-8AD3-3D0EB16A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052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419142"/>
      </p:ext>
    </p:extLst>
  </p:cSld>
  <p:clrMapOvr>
    <a:masterClrMapping/>
  </p:clrMapOvr>
  <p:transition xmlns:p14="http://schemas.microsoft.com/office/powerpoint/2010/main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0C84-B261-3340-B7BC-14603D8C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7046"/>
      </p:ext>
    </p:extLst>
  </p:cSld>
  <p:clrMapOvr>
    <a:masterClrMapping/>
  </p:clrMapOvr>
  <p:transition xmlns:p14="http://schemas.microsoft.com/office/powerpoint/2010/main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67EB-EBA0-6B42-8574-D202EDF5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67494"/>
      </p:ext>
    </p:extLst>
  </p:cSld>
  <p:clrMapOvr>
    <a:masterClrMapping/>
  </p:clrMapOvr>
  <p:transition xmlns:p14="http://schemas.microsoft.com/office/powerpoint/2010/main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6584-22E0-FB40-8752-D36CDB905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6507"/>
      </p:ext>
    </p:extLst>
  </p:cSld>
  <p:clrMapOvr>
    <a:masterClrMapping/>
  </p:clrMapOvr>
  <p:transition xmlns:p14="http://schemas.microsoft.com/office/powerpoint/2010/main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88E0-1D4D-CB45-AC37-B27B471F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9849"/>
      </p:ext>
    </p:extLst>
  </p:cSld>
  <p:clrMapOvr>
    <a:masterClrMapping/>
  </p:clrMapOvr>
  <p:transition xmlns:p14="http://schemas.microsoft.com/office/powerpoint/2010/main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17749-B9AD-944B-B0FB-E4D9A692A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984"/>
      </p:ext>
    </p:extLst>
  </p:cSld>
  <p:clrMapOvr>
    <a:masterClrMapping/>
  </p:clrMapOvr>
  <p:transition xmlns:p14="http://schemas.microsoft.com/office/powerpoint/2010/main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ACA1-5E74-3D4F-8986-B9492501E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773"/>
      </p:ext>
    </p:extLst>
  </p:cSld>
  <p:clrMapOvr>
    <a:masterClrMapping/>
  </p:clrMapOvr>
  <p:transition xmlns:p14="http://schemas.microsoft.com/office/powerpoint/2010/main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C622E-EBDB-9244-9F3A-25BB681D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98175"/>
      </p:ext>
    </p:extLst>
  </p:cSld>
  <p:clrMapOvr>
    <a:masterClrMapping/>
  </p:clrMapOvr>
  <p:transition xmlns:p14="http://schemas.microsoft.com/office/powerpoint/2010/main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51C8-B520-3F4E-A3B0-D1C60558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29366"/>
      </p:ext>
    </p:extLst>
  </p:cSld>
  <p:clrMapOvr>
    <a:masterClrMapping/>
  </p:clrMapOvr>
  <p:transition xmlns:p14="http://schemas.microsoft.com/office/powerpoint/2010/main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11EF-0320-7F4E-B2C9-9BF2778DF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2590"/>
      </p:ext>
    </p:extLst>
  </p:cSld>
  <p:clrMapOvr>
    <a:masterClrMapping/>
  </p:clrMapOvr>
  <p:transition xmlns:p14="http://schemas.microsoft.com/office/powerpoint/2010/main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876C-07F5-3440-BFAD-14285C33E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367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48129"/>
      </p:ext>
    </p:extLst>
  </p:cSld>
  <p:clrMapOvr>
    <a:masterClrMapping/>
  </p:clrMapOvr>
  <p:transition xmlns:p14="http://schemas.microsoft.com/office/powerpoint/2010/main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A7E1-423A-9E40-8084-279330A9E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27687"/>
      </p:ext>
    </p:extLst>
  </p:cSld>
  <p:clrMapOvr>
    <a:masterClrMapping/>
  </p:clrMapOvr>
  <p:transition xmlns:p14="http://schemas.microsoft.com/office/powerpoint/2010/main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C770-F949-E04E-BAAB-558135E4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03170"/>
      </p:ext>
    </p:extLst>
  </p:cSld>
  <p:clrMapOvr>
    <a:masterClrMapping/>
  </p:clrMapOvr>
  <p:transition xmlns:p14="http://schemas.microsoft.com/office/powerpoint/2010/main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7A41-07F5-7A46-A136-8C025DAA9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92612"/>
      </p:ext>
    </p:extLst>
  </p:cSld>
  <p:clrMapOvr>
    <a:masterClrMapping/>
  </p:clrMapOvr>
  <p:transition xmlns:p14="http://schemas.microsoft.com/office/powerpoint/2010/main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EE33-46C6-424D-8FB9-2F7390E62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26033"/>
      </p:ext>
    </p:extLst>
  </p:cSld>
  <p:clrMapOvr>
    <a:masterClrMapping/>
  </p:clrMapOvr>
  <p:transition xmlns:p14="http://schemas.microsoft.com/office/powerpoint/2010/main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8B07-A44B-B44F-B434-E5C709AC4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12580"/>
      </p:ext>
    </p:extLst>
  </p:cSld>
  <p:clrMapOvr>
    <a:masterClrMapping/>
  </p:clrMapOvr>
  <p:transition xmlns:p14="http://schemas.microsoft.com/office/powerpoint/2010/main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CB84-99B2-8947-9FF0-A4DB7337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64522"/>
      </p:ext>
    </p:extLst>
  </p:cSld>
  <p:clrMapOvr>
    <a:masterClrMapping/>
  </p:clrMapOvr>
  <p:transition xmlns:p14="http://schemas.microsoft.com/office/powerpoint/2010/main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A304-40B5-FB40-847A-95D9C3AD5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3748"/>
      </p:ext>
    </p:extLst>
  </p:cSld>
  <p:clrMapOvr>
    <a:masterClrMapping/>
  </p:clrMapOvr>
  <p:transition xmlns:p14="http://schemas.microsoft.com/office/powerpoint/2010/main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79A6-7F6B-7C42-91FD-9CBE9F4A9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91132"/>
      </p:ext>
    </p:extLst>
  </p:cSld>
  <p:clrMapOvr>
    <a:masterClrMapping/>
  </p:clrMapOvr>
  <p:transition xmlns:p14="http://schemas.microsoft.com/office/powerpoint/2010/main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2AB7-9AEA-404E-822C-06A4582E5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4735"/>
      </p:ext>
    </p:extLst>
  </p:cSld>
  <p:clrMapOvr>
    <a:masterClrMapping/>
  </p:clrMapOvr>
  <p:transition xmlns:p14="http://schemas.microsoft.com/office/powerpoint/2010/main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FCDF-356B-BC4E-95E1-001936F4A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5085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1934"/>
      </p:ext>
    </p:extLst>
  </p:cSld>
  <p:clrMapOvr>
    <a:masterClrMapping/>
  </p:clrMapOvr>
  <p:transition xmlns:p14="http://schemas.microsoft.com/office/powerpoint/2010/main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2ADB-C278-2D4B-BDB2-8872EC41F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44793"/>
      </p:ext>
    </p:extLst>
  </p:cSld>
  <p:clrMapOvr>
    <a:masterClrMapping/>
  </p:clrMapOvr>
  <p:transition xmlns:p14="http://schemas.microsoft.com/office/powerpoint/2010/main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25B-9721-E747-9539-1AA0A9B41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12753"/>
      </p:ext>
    </p:extLst>
  </p:cSld>
  <p:clrMapOvr>
    <a:masterClrMapping/>
  </p:clrMapOvr>
  <p:transition xmlns:p14="http://schemas.microsoft.com/office/powerpoint/2010/main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5EBF-5FF7-EC40-A824-DDC2FD954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25514"/>
      </p:ext>
    </p:extLst>
  </p:cSld>
  <p:clrMapOvr>
    <a:masterClrMapping/>
  </p:clrMapOvr>
  <p:transition xmlns:p14="http://schemas.microsoft.com/office/powerpoint/2010/main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E2D9-29D9-A74A-92F0-59E55CC6D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41668"/>
      </p:ext>
    </p:extLst>
  </p:cSld>
  <p:clrMapOvr>
    <a:masterClrMapping/>
  </p:clrMapOvr>
  <p:transition xmlns:p14="http://schemas.microsoft.com/office/powerpoint/2010/main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BFD9-8F02-C640-8EC4-B3B99BF2F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86184"/>
      </p:ext>
    </p:extLst>
  </p:cSld>
  <p:clrMapOvr>
    <a:masterClrMapping/>
  </p:clrMapOvr>
  <p:transition xmlns:p14="http://schemas.microsoft.com/office/powerpoint/2010/main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EF89-92B0-D64E-B8E5-47749EAA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1255"/>
      </p:ext>
    </p:extLst>
  </p:cSld>
  <p:clrMapOvr>
    <a:masterClrMapping/>
  </p:clrMapOvr>
  <p:transition xmlns:p14="http://schemas.microsoft.com/office/powerpoint/2010/main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677B-D60B-0244-B3D2-313473F70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2106"/>
      </p:ext>
    </p:extLst>
  </p:cSld>
  <p:clrMapOvr>
    <a:masterClrMapping/>
  </p:clrMapOvr>
  <p:transition xmlns:p14="http://schemas.microsoft.com/office/powerpoint/2010/main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4C6E-706D-D44C-8BBB-F83AE8D8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2957"/>
      </p:ext>
    </p:extLst>
  </p:cSld>
  <p:clrMapOvr>
    <a:masterClrMapping/>
  </p:clrMapOvr>
  <p:transition xmlns:p14="http://schemas.microsoft.com/office/powerpoint/2010/main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8E42-7CC9-2D44-8996-67AFACF19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7266"/>
      </p:ext>
    </p:extLst>
  </p:cSld>
  <p:clrMapOvr>
    <a:masterClrMapping/>
  </p:clrMapOvr>
  <p:transition xmlns:p14="http://schemas.microsoft.com/office/powerpoint/2010/main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36B97-2013-574E-9AF7-3490A1298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237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42869"/>
      </p:ext>
    </p:extLst>
  </p:cSld>
  <p:clrMapOvr>
    <a:masterClrMapping/>
  </p:clrMapOvr>
  <p:transition xmlns:p14="http://schemas.microsoft.com/office/powerpoint/2010/main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431A-127A-AE45-81D3-C546EA89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5817"/>
      </p:ext>
    </p:extLst>
  </p:cSld>
  <p:clrMapOvr>
    <a:masterClrMapping/>
  </p:clrMapOvr>
  <p:transition xmlns:p14="http://schemas.microsoft.com/office/powerpoint/2010/main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BDD15-79E4-BB41-AC1B-8A42B6BC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1120"/>
      </p:ext>
    </p:extLst>
  </p:cSld>
  <p:clrMapOvr>
    <a:masterClrMapping/>
  </p:clrMapOvr>
  <p:transition xmlns:p14="http://schemas.microsoft.com/office/powerpoint/2010/main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3125-468D-1A4A-A4B0-EDB566F16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4022"/>
      </p:ext>
    </p:extLst>
  </p:cSld>
  <p:clrMapOvr>
    <a:masterClrMapping/>
  </p:clrMapOvr>
  <p:transition xmlns:p14="http://schemas.microsoft.com/office/powerpoint/2010/main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4035E-E3DD-1348-84BE-69D6E7BBF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0861"/>
      </p:ext>
    </p:extLst>
  </p:cSld>
  <p:clrMapOvr>
    <a:masterClrMapping/>
  </p:clrMapOvr>
  <p:transition xmlns:p14="http://schemas.microsoft.com/office/powerpoint/2010/main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4D50D-176A-8D4F-857A-75EF6D47F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7132"/>
      </p:ext>
    </p:extLst>
  </p:cSld>
  <p:clrMapOvr>
    <a:masterClrMapping/>
  </p:clrMapOvr>
  <p:transition xmlns:p14="http://schemas.microsoft.com/office/powerpoint/2010/main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3300"/>
            <a:ext cx="5778500" cy="748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54B8-CFD6-2D46-8606-D6AF9A6F7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99808"/>
      </p:ext>
    </p:extLst>
  </p:cSld>
  <p:clrMapOvr>
    <a:masterClrMapping/>
  </p:clrMapOvr>
  <p:transition xmlns:p14="http://schemas.microsoft.com/office/powerpoint/2010/main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06D95-7C53-4443-9FB6-83E11BB7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5350"/>
      </p:ext>
    </p:extLst>
  </p:cSld>
  <p:clrMapOvr>
    <a:masterClrMapping/>
  </p:clrMapOvr>
  <p:transition xmlns:p14="http://schemas.microsoft.com/office/powerpoint/2010/main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7F8AC-4382-4645-877D-ACA679BDC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2852"/>
      </p:ext>
    </p:extLst>
  </p:cSld>
  <p:clrMapOvr>
    <a:masterClrMapping/>
  </p:clrMapOvr>
  <p:transition xmlns:p14="http://schemas.microsoft.com/office/powerpoint/2010/main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94079-0BCE-834E-862C-37B538F1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80383"/>
      </p:ext>
    </p:extLst>
  </p:cSld>
  <p:clrMapOvr>
    <a:masterClrMapping/>
  </p:clrMapOvr>
  <p:transition xmlns:p14="http://schemas.microsoft.com/office/powerpoint/2010/main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BF3B0-ADA3-F74B-BA8C-362A9D4E1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0365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3873"/>
      </p:ext>
    </p:extLst>
  </p:cSld>
  <p:clrMapOvr>
    <a:masterClrMapping/>
  </p:clrMapOvr>
  <p:transition xmlns:p14="http://schemas.microsoft.com/office/powerpoint/2010/main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9700-0E6C-FD45-96D2-F7C582B16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9123"/>
      </p:ext>
    </p:extLst>
  </p:cSld>
  <p:clrMapOvr>
    <a:masterClrMapping/>
  </p:clrMapOvr>
  <p:transition xmlns:p14="http://schemas.microsoft.com/office/powerpoint/2010/main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7CB-184E-9C44-A649-1AB6187B4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1282"/>
      </p:ext>
    </p:extLst>
  </p:cSld>
  <p:clrMapOvr>
    <a:masterClrMapping/>
  </p:clrMapOvr>
  <p:transition xmlns:p14="http://schemas.microsoft.com/office/powerpoint/2010/main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130175"/>
            <a:ext cx="2927350" cy="9623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30175"/>
            <a:ext cx="8629650" cy="9623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B87-D7C4-2048-B53E-1B76F747A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268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386828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4914900"/>
            <a:ext cx="3270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4914900"/>
            <a:ext cx="3270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2325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793C2-1101-014E-A0E5-7373F9462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34184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6784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249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99906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63762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39346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4635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6775" y="2362200"/>
            <a:ext cx="1673225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362200"/>
            <a:ext cx="4867275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2895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540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936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7260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6F5-99C5-A748-B442-692184CD3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5240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4914900"/>
            <a:ext cx="3270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4914900"/>
            <a:ext cx="327025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43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67100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553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9016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62604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31917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7462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6775" y="2362200"/>
            <a:ext cx="1673225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362200"/>
            <a:ext cx="4867275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6283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74066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303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265F-CBE2-704A-94E1-DBEDD04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0475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72592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855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51833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156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13948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997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62922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8989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1409700"/>
            <a:ext cx="2925762" cy="730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1409700"/>
            <a:ext cx="8624888" cy="7302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7245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5733F-55FC-9F43-AB7A-F27EA0B45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548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8D606-AF9C-CB48-A32B-703649E37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731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7AF95-F360-2744-AB1B-C4AE7B6E4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3589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AACD-F29B-5D40-A482-2B8554B03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8262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E694-F271-0F48-A6A1-5BAE4DCC1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65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8DB9-7CE3-CD44-BD1C-B01ACB2CD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1811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9E76C-D6DA-864B-B8BB-91232021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11224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016D8-E35C-D443-ABCA-EC28C1BDF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76441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1A390-1B7D-054D-85A6-17C6B74FD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0736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2E32-401F-6040-91C4-284B4DD15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481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973E-C52A-E84A-AA43-90552A31C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642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6291-2C17-A342-995D-39DD103B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48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8.xml"/><Relationship Id="rId12" Type="http://schemas.openxmlformats.org/officeDocument/2006/relationships/theme" Target="../theme/theme38.xml"/><Relationship Id="rId1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411.xml"/><Relationship Id="rId5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4.xml"/><Relationship Id="rId8" Type="http://schemas.openxmlformats.org/officeDocument/2006/relationships/slideLayout" Target="../slideLayouts/slideLayout415.xml"/><Relationship Id="rId9" Type="http://schemas.openxmlformats.org/officeDocument/2006/relationships/slideLayout" Target="../slideLayouts/slideLayout416.xml"/><Relationship Id="rId10" Type="http://schemas.openxmlformats.org/officeDocument/2006/relationships/slideLayout" Target="../slideLayouts/slideLayout417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9.xml"/><Relationship Id="rId12" Type="http://schemas.openxmlformats.org/officeDocument/2006/relationships/theme" Target="../theme/theme39.xml"/><Relationship Id="rId1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20.xml"/><Relationship Id="rId3" Type="http://schemas.openxmlformats.org/officeDocument/2006/relationships/slideLayout" Target="../slideLayouts/slideLayout421.xml"/><Relationship Id="rId4" Type="http://schemas.openxmlformats.org/officeDocument/2006/relationships/slideLayout" Target="../slideLayouts/slideLayout422.xml"/><Relationship Id="rId5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5.xml"/><Relationship Id="rId8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0.xml"/><Relationship Id="rId12" Type="http://schemas.openxmlformats.org/officeDocument/2006/relationships/theme" Target="../theme/theme40.xml"/><Relationship Id="rId1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6.xml"/><Relationship Id="rId8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38.xml"/><Relationship Id="rId10" Type="http://schemas.openxmlformats.org/officeDocument/2006/relationships/slideLayout" Target="../slideLayouts/slideLayout43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theme" Target="../theme/theme41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2.xml"/><Relationship Id="rId12" Type="http://schemas.openxmlformats.org/officeDocument/2006/relationships/theme" Target="../theme/theme42.xml"/><Relationship Id="rId1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53.xml"/><Relationship Id="rId3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58.xml"/><Relationship Id="rId8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61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1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65.xml"/><Relationship Id="rId4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69.xml"/><Relationship Id="rId8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2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1" Type="http://schemas.openxmlformats.org/officeDocument/2006/relationships/slideLayout" Target="../slideLayouts/slideLayout474.xml"/><Relationship Id="rId2" Type="http://schemas.openxmlformats.org/officeDocument/2006/relationships/slideLayout" Target="../slideLayouts/slideLayout475.xml"/><Relationship Id="rId3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0.xml"/><Relationship Id="rId8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3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1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1.xml"/><Relationship Id="rId8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4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1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97.xml"/><Relationship Id="rId3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2.xml"/><Relationship Id="rId8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1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3.xml"/><Relationship Id="rId8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16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1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519.xml"/><Relationship Id="rId3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3.xml"/><Relationship Id="rId7" Type="http://schemas.openxmlformats.org/officeDocument/2006/relationships/slideLayout" Target="../slideLayouts/slideLayout524.xml"/><Relationship Id="rId8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27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1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5.xml"/><Relationship Id="rId8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1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6.xml"/><Relationship Id="rId8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9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1.xml"/><Relationship Id="rId12" Type="http://schemas.openxmlformats.org/officeDocument/2006/relationships/theme" Target="../theme/theme51.xml"/><Relationship Id="rId1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57.xml"/><Relationship Id="rId8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0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2.xml"/><Relationship Id="rId12" Type="http://schemas.openxmlformats.org/officeDocument/2006/relationships/theme" Target="../theme/theme52.xml"/><Relationship Id="rId1" Type="http://schemas.openxmlformats.org/officeDocument/2006/relationships/slideLayout" Target="../slideLayouts/slideLayout562.xml"/><Relationship Id="rId2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68.xml"/><Relationship Id="rId8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302000"/>
            <a:ext cx="111506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81750" y="9398000"/>
            <a:ext cx="228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09379279-4C69-7E42-89DE-4805D1144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842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28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414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954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240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812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384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956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528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302000"/>
            <a:ext cx="54483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080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66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5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19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050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622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194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66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302000"/>
            <a:ext cx="111506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81750" y="9372600"/>
            <a:ext cx="228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0ABE69E-59DA-A248-9C7D-117720F89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080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66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52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192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3683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05000" indent="-3683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62200" indent="-3683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19400" indent="-3683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6600" indent="-3683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6600" y="3302000"/>
            <a:ext cx="49911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080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66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5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19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050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622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194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66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3302000"/>
            <a:ext cx="54483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1409700"/>
            <a:ext cx="111506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080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366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65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192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7800" indent="-368300" algn="l" rtl="0" eaLnBrk="0" fontAlgn="base" hangingPunct="0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050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3622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194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276600" indent="-368300" algn="l" rtl="0" fontAlgn="base">
        <a:spcBef>
          <a:spcPts val="3700"/>
        </a:spcBef>
        <a:spcAft>
          <a:spcPct val="0"/>
        </a:spcAft>
        <a:buSzPct val="171000"/>
        <a:buFont typeface="Thonburi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536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26725" y="8882063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44D4E85-7DD9-CA43-9575-A6D2E3BDF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638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26725" y="8882063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51B39B0E-BE90-6A4B-9BD6-E08959716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74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26725" y="8882063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BE1E23A-96E6-674F-9EFE-84246A492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843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41013" y="8882063"/>
            <a:ext cx="390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D2BD582B-102A-C645-8600-436EF7FB3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945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C091C487-E8B7-234F-A182-28197849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48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5EF419E5-B6BB-EE44-A4EC-9A013D232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3441700"/>
            <a:ext cx="11150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150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3AD50097-5F26-EB4A-8809-F6E21A193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253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066A009-A600-1B4C-B8BA-964FD6A03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355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8EDA0928-BB57-364C-8B45-11B6AFB75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457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14105596-490F-D548-9639-A5C49CF53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560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2313752-BC28-4648-BC0D-DFF333EE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66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9BC5D11A-68AC-8741-8249-1F86E21AA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76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E79C1947-C121-CB45-91CA-3AA41151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86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EB4A8A15-39B5-C14B-B263-A5C4A6A46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96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6E4DF96-EAE0-7249-A029-2ECF5F0E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072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9500D5F-6D44-014B-9FBA-F0028D8BD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451100"/>
            <a:ext cx="111506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991100"/>
            <a:ext cx="11150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50000" y="9334500"/>
            <a:ext cx="2921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EABD939F-73A9-684D-860E-840F62663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159000"/>
            <a:ext cx="1115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5842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128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414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954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24000" indent="-444500" algn="l" rtl="0" eaLnBrk="0" fontAlgn="base" hangingPunct="0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981200" indent="-444500" algn="l" rtl="0" fontAlgn="base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38400" indent="-444500" algn="l" rtl="0" fontAlgn="base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95600" indent="-444500" algn="l" rtl="0" fontAlgn="base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52800" indent="-444500" algn="l" rtl="0" fontAlgn="base">
        <a:spcBef>
          <a:spcPts val="3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27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0ED634B-52FE-5444-A15D-90D15B863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150CA846-5808-EB40-AE85-C5545BFB5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481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9FE90B95-D022-A14C-B577-9627ECECC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584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0163B7AC-CC1E-4E41-86B0-FEAD5B21D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686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A4603204-3D75-EA40-A332-1D311EEA2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789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53130521-FAC6-0240-9FD5-9EA00F71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891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CED76CD9-AC7B-8443-AA13-6437C1CC6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3993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E2CBC602-27F0-B449-A90F-6EEFDBF92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096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8321F028-CA70-C447-B3C5-B63442279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6743700"/>
            <a:ext cx="111506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198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5175" y="9423400"/>
            <a:ext cx="3619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5E8A25BC-6D8B-CA49-873D-780558F87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301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395DF66A-869E-B64B-B592-14CE2074B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403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8890000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8775FDE3-80F3-E541-9BBD-5A58ACD2B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505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3588" y="9423400"/>
            <a:ext cx="3635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DB556F77-35D9-034B-A133-1829F940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8163" indent="-48260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63613" indent="-4064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538288" indent="-3302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187575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838450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956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7528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100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6672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608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3588" y="9423400"/>
            <a:ext cx="3635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2A8892B0-E404-4748-8C0D-5D55F41F6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8163" indent="-48260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63613" indent="-4064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538288" indent="-3302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187575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838450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956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7528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100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6672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710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93588" y="9423400"/>
            <a:ext cx="3635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84C74F7A-17AC-4E4C-BB70-F7569E29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8163" indent="-482600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963613" indent="-4064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538288" indent="-33020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187575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838450" indent="-3302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2956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7528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100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667250" indent="-3302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eeza Pro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text styles</a:t>
            </a:r>
          </a:p>
          <a:p>
            <a:pPr lvl="1"/>
            <a:r>
              <a:rPr lang="en-US">
                <a:sym typeface="Times" charset="0"/>
              </a:rPr>
              <a:t>Second level</a:t>
            </a:r>
          </a:p>
          <a:p>
            <a:pPr lvl="2"/>
            <a:r>
              <a:rPr lang="en-US">
                <a:sym typeface="Times" charset="0"/>
              </a:rPr>
              <a:t>Third level</a:t>
            </a:r>
          </a:p>
          <a:p>
            <a:pPr lvl="3"/>
            <a:r>
              <a:rPr lang="en-US">
                <a:sym typeface="Times" charset="0"/>
              </a:rPr>
              <a:t>Fourth level</a:t>
            </a:r>
          </a:p>
          <a:p>
            <a:pPr lvl="4"/>
            <a:r>
              <a:rPr lang="en-US">
                <a:sym typeface="Times" charset="0"/>
              </a:rPr>
              <a:t>Fifth level</a:t>
            </a:r>
          </a:p>
        </p:txBody>
      </p:sp>
      <p:sp>
        <p:nvSpPr>
          <p:cNvPr id="4813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79088" y="8890000"/>
            <a:ext cx="3937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Times" charset="0"/>
                <a:sym typeface="Time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73361EC-CFC6-5644-A9DD-82DDAD91F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" charset="0"/>
          <a:ea typeface="华文宋体" charset="0"/>
          <a:cs typeface="华文宋体" charset="0"/>
          <a:sym typeface="Times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1pPr>
      <a:lvl2pPr marL="1038225" indent="-406400" algn="l" rtl="0" eaLnBrk="0" fontAlgn="base" hangingPunct="0">
        <a:spcBef>
          <a:spcPts val="10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4915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1BCE4D1-3FDC-774B-A15A-1893276E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017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593016B-84AA-4843-88DE-AE9833B1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1203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CBE001F0-F619-3643-85ED-2FBD9D96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6743700"/>
            <a:ext cx="111506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22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786B755-9EB2-C04B-91BC-58EA744A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32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209463" y="9423400"/>
            <a:ext cx="33496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25BB9B6A-9108-5F47-A6E9-757AC2EDE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50925" indent="-4191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30175"/>
            <a:ext cx="11709400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273300"/>
            <a:ext cx="11709400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6200" tIns="76200" rIns="133999" bIns="7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42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626725" y="8882063"/>
            <a:ext cx="4191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EAF38963-A885-0649-86C3-B50874E27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xmlns:p14="http://schemas.microsoft.com/office/powerpoint/2010/main"/>
  <p:hf hdr="0" ftr="0" dt="0"/>
  <p:txStyles>
    <p:titleStyle>
      <a:lvl1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2pPr>
      <a:lvl3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3pPr>
      <a:lvl4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4pPr>
      <a:lvl5pPr marL="57150" indent="-57150"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charset="0"/>
          <a:ea typeface="Heiti SC Light" charset="0"/>
          <a:cs typeface="Heiti SC Light" charset="0"/>
          <a:sym typeface="Arial" charset="0"/>
        </a:defRPr>
      </a:lvl9pPr>
    </p:titleStyle>
    <p:bodyStyle>
      <a:lvl1pPr marL="539750" indent="-482600" algn="l" rtl="0" eaLnBrk="0" fontAlgn="base" hangingPunct="0">
        <a:spcBef>
          <a:spcPts val="1100"/>
        </a:spcBef>
        <a:spcAft>
          <a:spcPct val="0"/>
        </a:spcAft>
        <a:buSzPct val="100000"/>
        <a:buFont typeface="Thonburi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1038225" indent="-406400" algn="l" rtl="0" eaLnBrk="0" fontAlgn="base" hangingPunct="0">
        <a:spcBef>
          <a:spcPts val="900"/>
        </a:spcBef>
        <a:spcAft>
          <a:spcPct val="0"/>
        </a:spcAft>
        <a:buSzPct val="100000"/>
        <a:buFont typeface="Thonburi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611313" indent="-330200" algn="l" rtl="0" eaLnBrk="0" fontAlgn="base" hangingPunct="0">
        <a:spcBef>
          <a:spcPts val="800"/>
        </a:spcBef>
        <a:spcAft>
          <a:spcPct val="0"/>
        </a:spcAft>
        <a:buSzPct val="100000"/>
        <a:buFont typeface="Thonburi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2262188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911475" indent="-330200" algn="l" rtl="0" eaLnBrk="0" fontAlgn="base" hangingPunct="0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33686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8258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42830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4740275" indent="-330200" algn="l" rtl="0" fontAlgn="base">
        <a:spcBef>
          <a:spcPts val="700"/>
        </a:spcBef>
        <a:spcAft>
          <a:spcPct val="0"/>
        </a:spcAft>
        <a:buSzPct val="100000"/>
        <a:buFont typeface="Thonburi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362200"/>
            <a:ext cx="6692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914900"/>
            <a:ext cx="6692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362200"/>
            <a:ext cx="6692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914900"/>
            <a:ext cx="66929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1409700"/>
            <a:ext cx="10350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223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79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3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621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193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765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37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909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830050" y="8978900"/>
            <a:ext cx="330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900">
                <a:solidFill>
                  <a:schemeClr val="tx1"/>
                </a:solidFill>
                <a:latin typeface="+mn-lt"/>
                <a:ea typeface="ＭＳ Ｐゴシック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B6CB52A9-8C2A-C143-8867-1EE0D5FD2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Heiti SC Light" charset="0"/>
          <a:cs typeface="Heiti SC Light" charset="0"/>
          <a:sym typeface="Gill Sans" charset="0"/>
        </a:defRPr>
      </a:lvl9pPr>
    </p:titleStyle>
    <p:bodyStyle>
      <a:lvl1pPr marL="6223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79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35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62100" indent="-444500" algn="l" rtl="0" eaLnBrk="0" fontAlgn="base" hangingPunct="0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193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765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337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90900" indent="-444500" algn="l" rtl="0" fontAlgn="base">
        <a:spcBef>
          <a:spcPts val="2800"/>
        </a:spcBef>
        <a:spcAft>
          <a:spcPct val="0"/>
        </a:spcAft>
        <a:buSzPct val="171000"/>
        <a:buFont typeface="Thonburi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een.blogs.nytimes.com/2009/09/23/bringing-solar-power-to-africas-poor/?_r=0" TargetMode="External"/><Relationship Id="rId3" Type="http://schemas.openxmlformats.org/officeDocument/2006/relationships/hyperlink" Target="http://www.youtube.com/watch?v=CxSA5iiGgi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tadornetwork.com/change/how-to-start-a-successful-ngo-in-10-steps/" TargetMode="External"/><Relationship Id="rId3" Type="http://schemas.openxmlformats.org/officeDocument/2006/relationships/hyperlink" Target="http://www.philosenergy.org/Solar-Lantern-Program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vedirectly.org/" TargetMode="External"/><Relationship Id="rId4" Type="http://schemas.openxmlformats.org/officeDocument/2006/relationships/hyperlink" Target="http://www.cbc.ca/player/News/Business/Lang+&amp;+O'Leary+Exchange/ID/2406210416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pr.org/player/v2/mediaPlayer.html?action=1&amp;t=1&amp;islist=false&amp;id=240590433&amp;m=24068609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fav.com" TargetMode="External"/><Relationship Id="rId4" Type="http://schemas.openxmlformats.org/officeDocument/2006/relationships/hyperlink" Target="http://inhabitat.com/solar-powered-camel-clinics-carry-medicine-across-the-desert/" TargetMode="External"/><Relationship Id="rId5" Type="http://schemas.openxmlformats.org/officeDocument/2006/relationships/hyperlink" Target="http://inhabitat.com/solar-powered-camel-clinics-carry-medicine-across-the-desert/solarcamel-lead02/" TargetMode="External"/><Relationship Id="rId6" Type="http://schemas.openxmlformats.org/officeDocument/2006/relationships/hyperlink" Target="http://www.designmattersatartcenter.org/proj/integrated-mobile-health-clinics-for-remote-communities-in-kenya/" TargetMode="External"/><Relationship Id="rId7" Type="http://schemas.openxmlformats.org/officeDocument/2006/relationships/hyperlink" Target="http://www.youtube.com/watch?v=SHgXR2cmVy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ergyforopportunity.org/en/programmes/promoting-sola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_iDNtwVL4s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1750" y="8864600"/>
            <a:ext cx="228600" cy="241300"/>
          </a:xfrm>
        </p:spPr>
        <p:txBody>
          <a:bodyPr/>
          <a:lstStyle/>
          <a:p>
            <a:pPr>
              <a:defRPr/>
            </a:pPr>
            <a:fld id="{2B580951-0889-8843-B8B7-48FDE2B40FC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6508" y="533400"/>
            <a:ext cx="131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Project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20800" y="1676400"/>
            <a:ext cx="100919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-Come up with an idea</a:t>
            </a:r>
          </a:p>
          <a:p>
            <a:pPr algn="l"/>
            <a:r>
              <a:rPr lang="en-US" dirty="0" smtClean="0"/>
              <a:t>-Think about how your idea could be accepted by the developing world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Bounce the idea off your Ethiopian/South African contacts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Try to ask probing questions beyond is this good or bad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Keep in mind that anything free that doesn’t hurt them is probably good</a:t>
            </a:r>
          </a:p>
          <a:p>
            <a:pPr algn="l"/>
            <a:r>
              <a:rPr lang="en-US" dirty="0" smtClean="0"/>
              <a:t>-Think about how your idea could be incorporated into an economically viable,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long term, self sufficient, possibly money making endeavor</a:t>
            </a:r>
          </a:p>
          <a:p>
            <a:pPr algn="l"/>
            <a:r>
              <a:rPr lang="en-US" dirty="0" smtClean="0"/>
              <a:t>-How can the idea be tuned to make it appealing to the people.  </a:t>
            </a:r>
          </a:p>
          <a:p>
            <a:pPr algn="l"/>
            <a:r>
              <a:rPr lang="en-US" dirty="0" smtClean="0"/>
              <a:t>-Try to identify the “stake holders”  Who will you need to contact to make this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work? US Embassy, USAID, Local </a:t>
            </a:r>
            <a:r>
              <a:rPr lang="en-US" dirty="0" err="1" smtClean="0"/>
              <a:t>Woreda</a:t>
            </a:r>
            <a:r>
              <a:rPr lang="en-US" dirty="0"/>
              <a:t>, Imam</a:t>
            </a:r>
            <a:r>
              <a:rPr lang="en-US" dirty="0" smtClean="0"/>
              <a:t>, </a:t>
            </a:r>
            <a:r>
              <a:rPr lang="en-US" dirty="0" err="1" smtClean="0"/>
              <a:t>Woreda</a:t>
            </a:r>
            <a:r>
              <a:rPr lang="en-US" dirty="0" smtClean="0"/>
              <a:t> Council, District, 	Region, Federal Ministries. </a:t>
            </a:r>
          </a:p>
          <a:p>
            <a:pPr algn="l"/>
            <a:r>
              <a:rPr lang="en-US" dirty="0" smtClean="0"/>
              <a:t>-Assess if you really want to go with this idea or want to start over or modify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the plan.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5600" y="7239000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Two Examples:</a:t>
            </a:r>
          </a:p>
          <a:p>
            <a:pPr algn="l"/>
            <a:r>
              <a:rPr lang="en-US" dirty="0" smtClean="0">
                <a:hlinkClick r:id="rId2"/>
              </a:rPr>
              <a:t>Solar Energy for Light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http://green.blogs.nytimes.com/2009/09/23/bringing-solar-power-to-africas-poor/?_r=</a:t>
            </a:r>
            <a:r>
              <a:rPr lang="en-US" sz="1400" dirty="0" smtClean="0">
                <a:hlinkClick r:id="rId2"/>
              </a:rPr>
              <a:t>0</a:t>
            </a:r>
            <a:r>
              <a:rPr lang="en-US" sz="1400" dirty="0" smtClean="0"/>
              <a:t>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hlinkClick r:id="rId3"/>
              </a:rPr>
              <a:t>Algae for Food</a:t>
            </a:r>
            <a:r>
              <a:rPr lang="en-US" dirty="0"/>
              <a:t> </a:t>
            </a:r>
            <a:r>
              <a:rPr lang="en-US" sz="1400" dirty="0"/>
              <a:t>(http://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=CxSA5iiGgiY)</a:t>
            </a:r>
          </a:p>
        </p:txBody>
      </p:sp>
    </p:spTree>
    <p:extLst>
      <p:ext uri="{BB962C8B-B14F-4D97-AF65-F5344CB8AC3E}">
        <p14:creationId xmlns:p14="http://schemas.microsoft.com/office/powerpoint/2010/main" val="2674005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1750" y="8864600"/>
            <a:ext cx="228600" cy="241300"/>
          </a:xfrm>
        </p:spPr>
        <p:txBody>
          <a:bodyPr/>
          <a:lstStyle/>
          <a:p>
            <a:pPr>
              <a:defRPr/>
            </a:pPr>
            <a:fld id="{2B580951-0889-8843-B8B7-48FDE2B40FC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0" y="1066800"/>
            <a:ext cx="1152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How to start a Successful NGO in 10 Steps</a:t>
            </a:r>
            <a:r>
              <a:rPr lang="en-US" dirty="0"/>
              <a:t> </a:t>
            </a:r>
            <a:r>
              <a:rPr lang="en-US" sz="1400" dirty="0"/>
              <a:t>(http://</a:t>
            </a:r>
            <a:r>
              <a:rPr lang="en-US" sz="1400" dirty="0" err="1"/>
              <a:t>matadornetwork.com</a:t>
            </a:r>
            <a:r>
              <a:rPr lang="en-US" sz="1400" dirty="0"/>
              <a:t>/change/how-to-start-a-successful-ngo-in-10-steps/)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7000" y="2133600"/>
            <a:ext cx="9635971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arenR"/>
            </a:pPr>
            <a:r>
              <a:rPr lang="en-US" dirty="0" smtClean="0"/>
              <a:t>Test the waters (try out your idea on your contacts)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How can your idea become self-sufficient (so it doesn’t depend on you)?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Set clear goals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Make a clear set of steps that you need to take to achieve the goal.</a:t>
            </a:r>
          </a:p>
          <a:p>
            <a:pPr marL="914400" lvl="1" indent="-457200" algn="l">
              <a:buFontTx/>
              <a:buAutoNum type="arabicParenR"/>
            </a:pPr>
            <a:r>
              <a:rPr lang="en-US" dirty="0"/>
              <a:t>Money</a:t>
            </a:r>
          </a:p>
          <a:p>
            <a:pPr marL="914400" lvl="1" indent="-457200" algn="l">
              <a:buAutoNum type="arabicParenR"/>
            </a:pPr>
            <a:r>
              <a:rPr lang="en-US" dirty="0" smtClean="0"/>
              <a:t>Publicity</a:t>
            </a:r>
            <a:endParaRPr lang="en-US" dirty="0"/>
          </a:p>
          <a:p>
            <a:pPr marL="914400" lvl="1" indent="-457200" algn="l">
              <a:buAutoNum type="arabicParenR"/>
            </a:pPr>
            <a:r>
              <a:rPr lang="en-US" dirty="0"/>
              <a:t>Technology</a:t>
            </a:r>
          </a:p>
          <a:p>
            <a:pPr marL="914400" lvl="1" indent="-457200" algn="l">
              <a:buAutoNum type="arabicParenR"/>
            </a:pPr>
            <a:r>
              <a:rPr lang="en-US" dirty="0"/>
              <a:t>Applicability</a:t>
            </a:r>
          </a:p>
          <a:p>
            <a:pPr marL="914400" lvl="1" indent="-457200" algn="l">
              <a:buAutoNum type="arabicParenR"/>
            </a:pPr>
            <a:r>
              <a:rPr lang="en-US" dirty="0" smtClean="0"/>
              <a:t>Acceptability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 Make a Website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Local Contacts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Assess Finances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Network (Don’t reinvent the wheel)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Make a realistic plan that you could achieve</a:t>
            </a:r>
          </a:p>
          <a:p>
            <a:pPr marL="457200" indent="-457200" algn="l">
              <a:buAutoNum type="arabicParenR"/>
            </a:pPr>
            <a:r>
              <a:rPr lang="en-US" dirty="0" smtClean="0"/>
              <a:t>Reevaluate Constantly</a:t>
            </a:r>
          </a:p>
          <a:p>
            <a:pPr lvl="1" algn="l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01800" y="8382000"/>
            <a:ext cx="8911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hlinkClick r:id="rId3"/>
              </a:rPr>
              <a:t>Philos</a:t>
            </a:r>
            <a:r>
              <a:rPr lang="en-US" dirty="0" smtClean="0">
                <a:hlinkClick r:id="rId3"/>
              </a:rPr>
              <a:t> Energy Solar </a:t>
            </a:r>
            <a:r>
              <a:rPr lang="en-US" dirty="0">
                <a:hlinkClick r:id="rId3"/>
              </a:rPr>
              <a:t>Lantern Project </a:t>
            </a:r>
            <a:r>
              <a:rPr lang="en-US" sz="1400" dirty="0">
                <a:hlinkClick r:id="rId3"/>
              </a:rPr>
              <a:t>(http://</a:t>
            </a:r>
            <a:r>
              <a:rPr lang="en-US" sz="1400" dirty="0" err="1">
                <a:hlinkClick r:id="rId3"/>
              </a:rPr>
              <a:t>www.philosenergy.org</a:t>
            </a:r>
            <a:r>
              <a:rPr lang="en-US" sz="1400" dirty="0">
                <a:hlinkClick r:id="rId3"/>
              </a:rPr>
              <a:t>/Solar-Lantern-</a:t>
            </a:r>
            <a:r>
              <a:rPr lang="en-US" sz="1400" dirty="0" err="1">
                <a:hlinkClick r:id="rId3"/>
              </a:rPr>
              <a:t>Program.html</a:t>
            </a:r>
            <a:r>
              <a:rPr lang="en-US" sz="1400" dirty="0">
                <a:hlinkClick r:id="rId3"/>
              </a:rPr>
              <a:t>)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1750" y="8864600"/>
            <a:ext cx="228600" cy="241300"/>
          </a:xfrm>
        </p:spPr>
        <p:txBody>
          <a:bodyPr/>
          <a:lstStyle/>
          <a:p>
            <a:pPr>
              <a:defRPr/>
            </a:pPr>
            <a:fld id="{2B580951-0889-8843-B8B7-48FDE2B40FC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6400" y="1371600"/>
            <a:ext cx="11851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Check your idea against this:</a:t>
            </a:r>
          </a:p>
          <a:p>
            <a:pPr algn="l"/>
            <a:r>
              <a:rPr lang="en-US" dirty="0"/>
              <a:t>	</a:t>
            </a:r>
            <a:r>
              <a:rPr lang="en-US" dirty="0" smtClean="0">
                <a:hlinkClick r:id="rId2"/>
              </a:rPr>
              <a:t>Just </a:t>
            </a:r>
            <a:r>
              <a:rPr lang="en-US" dirty="0">
                <a:hlinkClick r:id="rId2"/>
              </a:rPr>
              <a:t>give money on NPR</a:t>
            </a:r>
            <a:r>
              <a:rPr lang="en-US" sz="1400" dirty="0">
                <a:hlinkClick r:id="rId2"/>
              </a:rPr>
              <a:t> (http://</a:t>
            </a:r>
            <a:r>
              <a:rPr lang="en-US" sz="1400" dirty="0" err="1">
                <a:hlinkClick r:id="rId2"/>
              </a:rPr>
              <a:t>www.npr.org</a:t>
            </a:r>
            <a:r>
              <a:rPr lang="en-US" sz="1400" dirty="0">
                <a:hlinkClick r:id="rId2"/>
              </a:rPr>
              <a:t>/player/v2/</a:t>
            </a:r>
            <a:r>
              <a:rPr lang="en-US" sz="1400" dirty="0" err="1">
                <a:hlinkClick r:id="rId2"/>
              </a:rPr>
              <a:t>mediaPlayer.html?action</a:t>
            </a:r>
            <a:r>
              <a:rPr lang="en-US" sz="1400" dirty="0">
                <a:hlinkClick r:id="rId2"/>
              </a:rPr>
              <a:t>=1&amp;t=1&amp;islist=</a:t>
            </a:r>
            <a:r>
              <a:rPr lang="en-US" sz="1400" dirty="0" err="1">
                <a:hlinkClick r:id="rId2"/>
              </a:rPr>
              <a:t>false&amp;id</a:t>
            </a:r>
            <a:r>
              <a:rPr lang="en-US" sz="1400" dirty="0">
                <a:hlinkClick r:id="rId2"/>
              </a:rPr>
              <a:t>=240590433&amp;m=</a:t>
            </a:r>
            <a:r>
              <a:rPr lang="en-US" sz="1400" dirty="0" smtClean="0">
                <a:hlinkClick r:id="rId2"/>
              </a:rPr>
              <a:t>240686097)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987800" y="3124200"/>
            <a:ext cx="4034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Give Directly </a:t>
            </a:r>
            <a:r>
              <a:rPr lang="en-US" sz="1400" dirty="0">
                <a:hlinkClick r:id="rId3"/>
              </a:rPr>
              <a:t>(http://</a:t>
            </a:r>
            <a:r>
              <a:rPr lang="en-US" sz="1400" dirty="0" err="1">
                <a:hlinkClick r:id="rId3"/>
              </a:rPr>
              <a:t>www.givedirectly.org</a:t>
            </a:r>
            <a:r>
              <a:rPr lang="en-US" sz="1400" dirty="0">
                <a:hlinkClick r:id="rId3"/>
              </a:rPr>
              <a:t>/)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82600" y="5410200"/>
            <a:ext cx="11187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Canadian Interview of </a:t>
            </a:r>
            <a:r>
              <a:rPr lang="en-US" dirty="0" err="1" smtClean="0">
                <a:hlinkClick r:id="rId4"/>
              </a:rPr>
              <a:t>GiveDirectly</a:t>
            </a:r>
            <a:r>
              <a:rPr lang="en-US" dirty="0">
                <a:hlinkClick r:id="rId4"/>
              </a:rPr>
              <a:t> </a:t>
            </a:r>
            <a:r>
              <a:rPr lang="en-US" sz="1400" dirty="0">
                <a:hlinkClick r:id="rId4"/>
              </a:rPr>
              <a:t>(http://</a:t>
            </a:r>
            <a:r>
              <a:rPr lang="en-US" sz="1400" dirty="0" err="1">
                <a:hlinkClick r:id="rId4"/>
              </a:rPr>
              <a:t>www.cbc.ca</a:t>
            </a:r>
            <a:r>
              <a:rPr lang="en-US" sz="1400" dirty="0">
                <a:hlinkClick r:id="rId4"/>
              </a:rPr>
              <a:t>/player/News/Business/Lang+%26+O'Leary+Exchange/ID/2406210416/)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30600" y="7162800"/>
            <a:ext cx="544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Is your idea better than just giving money?</a:t>
            </a:r>
          </a:p>
          <a:p>
            <a:pPr algn="l"/>
            <a:r>
              <a:rPr lang="en-US" dirty="0" smtClean="0"/>
              <a:t>Why and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24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1750" y="8864600"/>
            <a:ext cx="228600" cy="241300"/>
          </a:xfrm>
        </p:spPr>
        <p:txBody>
          <a:bodyPr/>
          <a:lstStyle/>
          <a:p>
            <a:pPr>
              <a:defRPr/>
            </a:pPr>
            <a:fld id="{2B580951-0889-8843-B8B7-48FDE2B40FC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8400" y="762000"/>
            <a:ext cx="11201400" cy="747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Project Requirements (or needs):</a:t>
            </a:r>
          </a:p>
          <a:p>
            <a:r>
              <a:rPr lang="en-US" b="1" dirty="0" smtClean="0"/>
              <a:t>(Should have something to do with the sun)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What is the problem that needs to be addressed.</a:t>
            </a:r>
          </a:p>
          <a:p>
            <a:pPr algn="l"/>
            <a:r>
              <a:rPr lang="en-US" dirty="0" smtClean="0"/>
              <a:t>Background on problem or idea.  What have other people done?  Why hasn’t it worked?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What is your idea.  General concept and some specifics.</a:t>
            </a:r>
          </a:p>
          <a:p>
            <a:pPr algn="l"/>
            <a:r>
              <a:rPr lang="en-US" dirty="0" smtClean="0"/>
              <a:t>Drawings of what it will look like.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Where would you like to implement the idea?  Need specifics.  You need to use African counterparts to work this out.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What is the budget, what is the cost per item, itemize what things will cost and when you need the funds.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Where can you get money?  Sketch out a plan to meet needs.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How will you incorporate stakeholders?  (Identify stakeholders)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How will you measure progress?  How could the project be assessed?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61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1750" y="8864600"/>
            <a:ext cx="228600" cy="241300"/>
          </a:xfrm>
        </p:spPr>
        <p:txBody>
          <a:bodyPr/>
          <a:lstStyle/>
          <a:p>
            <a:pPr>
              <a:defRPr/>
            </a:pPr>
            <a:fld id="{2B580951-0889-8843-B8B7-48FDE2B40FC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30400" y="1600200"/>
            <a:ext cx="846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Energy </a:t>
            </a:r>
            <a:r>
              <a:rPr lang="en-US" dirty="0">
                <a:hlinkClick r:id="rId2"/>
              </a:rPr>
              <a:t>for Opportunity</a:t>
            </a:r>
            <a:r>
              <a:rPr lang="en-US" sz="1400" dirty="0">
                <a:hlinkClick r:id="rId2"/>
              </a:rPr>
              <a:t> (http://</a:t>
            </a:r>
            <a:r>
              <a:rPr lang="en-US" sz="1400" dirty="0" err="1">
                <a:hlinkClick r:id="rId2"/>
              </a:rPr>
              <a:t>www.energyforopportunity.org</a:t>
            </a:r>
            <a:r>
              <a:rPr lang="en-US" sz="1400" dirty="0">
                <a:hlinkClick r:id="rId2"/>
              </a:rPr>
              <a:t>/en/</a:t>
            </a:r>
            <a:r>
              <a:rPr lang="en-US" sz="1400" dirty="0" err="1">
                <a:hlinkClick r:id="rId2"/>
              </a:rPr>
              <a:t>programmes</a:t>
            </a:r>
            <a:r>
              <a:rPr lang="en-US" sz="1400" dirty="0">
                <a:hlinkClick r:id="rId2"/>
              </a:rPr>
              <a:t>/promoting-solar</a:t>
            </a:r>
            <a:r>
              <a:rPr lang="en-US" sz="1400" dirty="0" smtClean="0">
                <a:hlinkClick r:id="rId2"/>
              </a:rPr>
              <a:t>/)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0" y="4038600"/>
            <a:ext cx="945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hlinkClick r:id="rId3"/>
              </a:rPr>
              <a:t>Solar Assembly Plant for </a:t>
            </a:r>
            <a:r>
              <a:rPr lang="en-US" dirty="0">
                <a:hlinkClick r:id="rId3"/>
              </a:rPr>
              <a:t>African Villages (SAPFAV) (http://</a:t>
            </a:r>
            <a:r>
              <a:rPr lang="en-US" dirty="0" err="1">
                <a:hlinkClick r:id="rId3"/>
              </a:rPr>
              <a:t>www.sapfav.com</a:t>
            </a:r>
            <a:r>
              <a:rPr lang="en-US" dirty="0">
                <a:hlinkClick r:id="rId3"/>
              </a:rPr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9800" y="6096000"/>
            <a:ext cx="9950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hlinkClick r:id="rId4"/>
              </a:rPr>
              <a:t>Solar Powered </a:t>
            </a:r>
            <a:r>
              <a:rPr lang="en-US" dirty="0">
                <a:hlinkClick r:id="rId4"/>
              </a:rPr>
              <a:t>Camel Clinic </a:t>
            </a:r>
            <a:r>
              <a:rPr lang="en-US" sz="1400" dirty="0">
                <a:hlinkClick r:id="rId4"/>
              </a:rPr>
              <a:t>(http://</a:t>
            </a:r>
            <a:r>
              <a:rPr lang="en-US" sz="1400" dirty="0" err="1">
                <a:hlinkClick r:id="rId4"/>
              </a:rPr>
              <a:t>inhabitat.com</a:t>
            </a:r>
            <a:r>
              <a:rPr lang="en-US" sz="1400" dirty="0">
                <a:hlinkClick r:id="rId4"/>
              </a:rPr>
              <a:t>/solar-powered-camel-clinics-carry-medicine-across-the-desert</a:t>
            </a:r>
            <a:r>
              <a:rPr lang="en-US" sz="1400" dirty="0" smtClean="0">
                <a:hlinkClick r:id="rId4"/>
              </a:rPr>
              <a:t>/))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87800" y="6553200"/>
            <a:ext cx="179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Camel things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200" y="7162800"/>
            <a:ext cx="260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More Camel Things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0800" y="8153400"/>
            <a:ext cx="535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Zara Solar </a:t>
            </a:r>
            <a:r>
              <a:rPr lang="en-US" sz="1400" dirty="0">
                <a:hlinkClick r:id="rId7"/>
              </a:rPr>
              <a:t>(http://</a:t>
            </a:r>
            <a:r>
              <a:rPr lang="en-US" sz="1400" dirty="0" err="1">
                <a:hlinkClick r:id="rId7"/>
              </a:rPr>
              <a:t>www.youtube.com</a:t>
            </a:r>
            <a:r>
              <a:rPr lang="en-US" sz="1400" dirty="0">
                <a:hlinkClick r:id="rId7"/>
              </a:rPr>
              <a:t>/</a:t>
            </a:r>
            <a:r>
              <a:rPr lang="en-US" sz="1400" dirty="0" err="1">
                <a:hlinkClick r:id="rId7"/>
              </a:rPr>
              <a:t>watch?v</a:t>
            </a:r>
            <a:r>
              <a:rPr lang="en-US" sz="1400" dirty="0">
                <a:hlinkClick r:id="rId7"/>
              </a:rPr>
              <a:t>=</a:t>
            </a:r>
            <a:r>
              <a:rPr lang="en-US" sz="1400" dirty="0" smtClean="0">
                <a:hlinkClick r:id="rId7"/>
              </a:rPr>
              <a:t>SHgXR2cmVyA)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7376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81750" y="8864600"/>
            <a:ext cx="228600" cy="241300"/>
          </a:xfrm>
        </p:spPr>
        <p:txBody>
          <a:bodyPr/>
          <a:lstStyle/>
          <a:p>
            <a:pPr>
              <a:defRPr/>
            </a:pPr>
            <a:fld id="{2B580951-0889-8843-B8B7-48FDE2B40FC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44641" y="3048000"/>
            <a:ext cx="504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Think about unforeseen consequences: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6800" y="4343400"/>
            <a:ext cx="576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T Shirt Travels</a:t>
            </a:r>
            <a:r>
              <a:rPr lang="en-US" dirty="0"/>
              <a:t> </a:t>
            </a:r>
            <a:r>
              <a:rPr lang="en-US" sz="1400" dirty="0"/>
              <a:t>(http://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=_iDNtwVL4sw)</a:t>
            </a:r>
          </a:p>
        </p:txBody>
      </p:sp>
    </p:spTree>
    <p:extLst>
      <p:ext uri="{BB962C8B-B14F-4D97-AF65-F5344CB8AC3E}">
        <p14:creationId xmlns:p14="http://schemas.microsoft.com/office/powerpoint/2010/main" val="3848754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A06D39"/>
      </a:accent1>
      <a:accent2>
        <a:srgbClr val="333399"/>
      </a:accent2>
      <a:accent3>
        <a:srgbClr val="FFFEFF"/>
      </a:accent3>
      <a:accent4>
        <a:srgbClr val="000000"/>
      </a:accent4>
      <a:accent5>
        <a:srgbClr val="CDBA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E7E6E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1F0F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 &amp; Bullets copy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Title &amp; Bullets copy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Title &amp; Bullets copy 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Bullets copy 1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&amp; Bullets copy 9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Title &amp; Bullets copy 10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Title &amp; Bullets copy 12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Title &amp; Bullets copy 13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itle &amp; Bullets copy 14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E7E6E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1F0F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Title &amp; Bullets copy 2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Title &amp; Bullets copy 22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2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Title &amp; Bullets copy 23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3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_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C1E1E4"/>
      </a:accent1>
      <a:accent2>
        <a:srgbClr val="333399"/>
      </a:accent2>
      <a:accent3>
        <a:srgbClr val="FFFEFF"/>
      </a:accent3>
      <a:accent4>
        <a:srgbClr val="000000"/>
      </a:accent4>
      <a:accent5>
        <a:srgbClr val="DD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_Title &amp; Bullets copy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C1E1E4"/>
      </a:accent1>
      <a:accent2>
        <a:srgbClr val="333399"/>
      </a:accent2>
      <a:accent3>
        <a:srgbClr val="FFFEFF"/>
      </a:accent3>
      <a:accent4>
        <a:srgbClr val="000000"/>
      </a:accent4>
      <a:accent5>
        <a:srgbClr val="DD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_Title &amp; Bullets copy 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C1E1E4"/>
      </a:accent1>
      <a:accent2>
        <a:srgbClr val="333399"/>
      </a:accent2>
      <a:accent3>
        <a:srgbClr val="FFFEFF"/>
      </a:accent3>
      <a:accent4>
        <a:srgbClr val="000000"/>
      </a:accent4>
      <a:accent5>
        <a:srgbClr val="DDEE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华文宋体"/>
        <a:cs typeface="华文宋体"/>
      </a:majorFont>
      <a:minorFont>
        <a:latin typeface="Times"/>
        <a:ea typeface="华文宋体"/>
        <a:cs typeface="华文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Title &amp; Bullets copy 8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_Title &amp; Bullets copy 9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_Title &amp; Bullets copy 10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_Title &amp; Bullets copy 11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_Title &amp; Bullets copy 12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_Title &amp; Bullets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EE1E5"/>
      </a:accent1>
      <a:accent2>
        <a:srgbClr val="333399"/>
      </a:accent2>
      <a:accent3>
        <a:srgbClr val="FFFEFF"/>
      </a:accent3>
      <a:accent4>
        <a:srgbClr val="000000"/>
      </a:accent4>
      <a:accent5>
        <a:srgbClr val="DBEE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Heiti SC Light"/>
        <a:cs typeface="Heiti SC Light"/>
      </a:majorFont>
      <a:minorFont>
        <a:latin typeface="Arial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E7E6E7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1F0F1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E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E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SC Light"/>
        <a:cs typeface="Heiti SC Light"/>
      </a:majorFont>
      <a:minorFont>
        <a:latin typeface="Gill Sans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0"/>
            <a:cs typeface="Heiti S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99555</TotalTime>
  <Pages>0</Pages>
  <Words>526</Words>
  <Characters>0</Characters>
  <Application>Microsoft Macintosh PowerPoint</Application>
  <PresentationFormat>Custom</PresentationFormat>
  <Lines>0</Lines>
  <Paragraphs>72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52</vt:i4>
      </vt:variant>
      <vt:variant>
        <vt:lpstr>Slide Titles</vt:lpstr>
      </vt:variant>
      <vt:variant>
        <vt:i4>6</vt:i4>
      </vt:variant>
    </vt:vector>
  </HeadingPairs>
  <TitlesOfParts>
    <vt:vector size="58" baseType="lpstr"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1_Title &amp; Bullets</vt:lpstr>
      <vt:lpstr>Title &amp; Bullets copy</vt:lpstr>
      <vt:lpstr>Title &amp; Bullets copy 1</vt:lpstr>
      <vt:lpstr>1_Title &amp; Bullets copy</vt:lpstr>
      <vt:lpstr>2_Title &amp; Bullets</vt:lpstr>
      <vt:lpstr>2_Title &amp; Bullets copy</vt:lpstr>
      <vt:lpstr>1_Title &amp; Bullets copy 1</vt:lpstr>
      <vt:lpstr>Title &amp; Bullets copy 2</vt:lpstr>
      <vt:lpstr>Title &amp; Bullets copy 11</vt:lpstr>
      <vt:lpstr>Title &amp; Bullets copy 15</vt:lpstr>
      <vt:lpstr>Title &amp; Bullets copy 8</vt:lpstr>
      <vt:lpstr>Title &amp; Bullets copy 3</vt:lpstr>
      <vt:lpstr>Title &amp; Bullets copy 4</vt:lpstr>
      <vt:lpstr>Title &amp; Bullets copy 9</vt:lpstr>
      <vt:lpstr>Title &amp; Bullets copy 5</vt:lpstr>
      <vt:lpstr>Title &amp; Bullets copy 6</vt:lpstr>
      <vt:lpstr>Bullets</vt:lpstr>
      <vt:lpstr>Title &amp; Bullets copy 16</vt:lpstr>
      <vt:lpstr>Title &amp; Bullets copy 10</vt:lpstr>
      <vt:lpstr>Title &amp; Bullets copy 12</vt:lpstr>
      <vt:lpstr>Title &amp; Bullets copy 13</vt:lpstr>
      <vt:lpstr>Title &amp; Bullets copy 14</vt:lpstr>
      <vt:lpstr>Title &amp; Bullets copy 17</vt:lpstr>
      <vt:lpstr>Title &amp; Bullets copy 18</vt:lpstr>
      <vt:lpstr>Title &amp; Bullets copy 19</vt:lpstr>
      <vt:lpstr>Title &amp; Bullets copy 20</vt:lpstr>
      <vt:lpstr>Title &amp; Bullets copy 21</vt:lpstr>
      <vt:lpstr>Title &amp; Bullets copy 22</vt:lpstr>
      <vt:lpstr>Title &amp; Bullets copy 23</vt:lpstr>
      <vt:lpstr>3_Title &amp; Bullets</vt:lpstr>
      <vt:lpstr>3_Title &amp; Bullets copy</vt:lpstr>
      <vt:lpstr>2_Title &amp; Bullets copy 1</vt:lpstr>
      <vt:lpstr>1_Blank</vt:lpstr>
      <vt:lpstr>1_Title &amp; Bullets copy 8</vt:lpstr>
      <vt:lpstr>1_Title &amp; Bullets copy 9</vt:lpstr>
      <vt:lpstr>1_Title &amp; Bullets copy 10</vt:lpstr>
      <vt:lpstr>1_Title &amp; Bullets copy 11</vt:lpstr>
      <vt:lpstr>1_Title &amp; Bullets copy 12</vt:lpstr>
      <vt:lpstr>4_Title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Gregory</cp:lastModifiedBy>
  <cp:revision>282</cp:revision>
  <cp:lastPrinted>2013-10-28T14:29:22Z</cp:lastPrinted>
  <dcterms:modified xsi:type="dcterms:W3CDTF">2013-11-06T13:43:43Z</dcterms:modified>
</cp:coreProperties>
</file>