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  <p:sldMasterId id="2147483685" r:id="rId37"/>
    <p:sldMasterId id="2147483686" r:id="rId38"/>
    <p:sldMasterId id="2147483687" r:id="rId39"/>
    <p:sldMasterId id="2147483688" r:id="rId40"/>
    <p:sldMasterId id="2147483689" r:id="rId41"/>
    <p:sldMasterId id="2147483690" r:id="rId42"/>
    <p:sldMasterId id="2147483691" r:id="rId43"/>
    <p:sldMasterId id="2147483692" r:id="rId44"/>
    <p:sldMasterId id="2147483693" r:id="rId45"/>
    <p:sldMasterId id="2147483694" r:id="rId46"/>
    <p:sldMasterId id="2147483695" r:id="rId47"/>
    <p:sldMasterId id="2147483696" r:id="rId48"/>
    <p:sldMasterId id="2147483697" r:id="rId49"/>
    <p:sldMasterId id="2147483698" r:id="rId50"/>
    <p:sldMasterId id="2147483699" r:id="rId51"/>
    <p:sldMasterId id="2147483700" r:id="rId52"/>
  </p:sldMasterIdLst>
  <p:notesMasterIdLst>
    <p:notesMasterId r:id="rId74"/>
  </p:notesMasterIdLst>
  <p:sldIdLst>
    <p:sldId id="426" r:id="rId53"/>
    <p:sldId id="427" r:id="rId54"/>
    <p:sldId id="428" r:id="rId55"/>
    <p:sldId id="429" r:id="rId56"/>
    <p:sldId id="430" r:id="rId57"/>
    <p:sldId id="432" r:id="rId58"/>
    <p:sldId id="431" r:id="rId59"/>
    <p:sldId id="433" r:id="rId60"/>
    <p:sldId id="434" r:id="rId61"/>
    <p:sldId id="435" r:id="rId62"/>
    <p:sldId id="436" r:id="rId63"/>
    <p:sldId id="437" r:id="rId64"/>
    <p:sldId id="446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60" y="-5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11.xml"/><Relationship Id="rId64" Type="http://schemas.openxmlformats.org/officeDocument/2006/relationships/slide" Target="slides/slide12.xml"/><Relationship Id="rId65" Type="http://schemas.openxmlformats.org/officeDocument/2006/relationships/slide" Target="slides/slide13.xml"/><Relationship Id="rId66" Type="http://schemas.openxmlformats.org/officeDocument/2006/relationships/slide" Target="slides/slide14.xml"/><Relationship Id="rId67" Type="http://schemas.openxmlformats.org/officeDocument/2006/relationships/slide" Target="slides/slide15.xml"/><Relationship Id="rId68" Type="http://schemas.openxmlformats.org/officeDocument/2006/relationships/slide" Target="slides/slide16.xml"/><Relationship Id="rId69" Type="http://schemas.openxmlformats.org/officeDocument/2006/relationships/slide" Target="slides/slide17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" Target="slides/slide1.xml"/><Relationship Id="rId54" Type="http://schemas.openxmlformats.org/officeDocument/2006/relationships/slide" Target="slides/slide2.xml"/><Relationship Id="rId55" Type="http://schemas.openxmlformats.org/officeDocument/2006/relationships/slide" Target="slides/slide3.xml"/><Relationship Id="rId56" Type="http://schemas.openxmlformats.org/officeDocument/2006/relationships/slide" Target="slides/slide4.xml"/><Relationship Id="rId57" Type="http://schemas.openxmlformats.org/officeDocument/2006/relationships/slide" Target="slides/slide5.xml"/><Relationship Id="rId58" Type="http://schemas.openxmlformats.org/officeDocument/2006/relationships/slide" Target="slides/slide6.xml"/><Relationship Id="rId59" Type="http://schemas.openxmlformats.org/officeDocument/2006/relationships/slide" Target="slides/slide7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70" Type="http://schemas.openxmlformats.org/officeDocument/2006/relationships/slide" Target="slides/slide18.xml"/><Relationship Id="rId71" Type="http://schemas.openxmlformats.org/officeDocument/2006/relationships/slide" Target="slides/slide19.xml"/><Relationship Id="rId72" Type="http://schemas.openxmlformats.org/officeDocument/2006/relationships/slide" Target="slides/slide20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73" Type="http://schemas.openxmlformats.org/officeDocument/2006/relationships/slide" Target="slides/slide21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8.xml"/><Relationship Id="rId61" Type="http://schemas.openxmlformats.org/officeDocument/2006/relationships/slide" Target="slides/slide9.xml"/><Relationship Id="rId62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13A53C-0CE6-224A-89FB-B7A04CE481F2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B3404F-620E-654E-BC44-61FDEB95F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77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87F6-8636-F240-89A4-D9F540E04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442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2E580-9BCF-AF47-9212-6067A98C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06819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35795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7400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1989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3302000"/>
            <a:ext cx="26479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7450" y="3302000"/>
            <a:ext cx="26479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974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35192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1416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07582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008890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24143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8589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1409700"/>
            <a:ext cx="2787650" cy="643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1409700"/>
            <a:ext cx="8210550" cy="643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E28C-5BEB-C543-8D61-BD1003B02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8115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1409700"/>
            <a:ext cx="2787650" cy="643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1409700"/>
            <a:ext cx="8210550" cy="643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872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F3A39-B808-0943-B3AA-7D70495EC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882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03927-BFFB-224F-BB93-24F47D496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094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8E5F-F16F-A345-ABE1-621A58E48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8290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3302000"/>
            <a:ext cx="549910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302000"/>
            <a:ext cx="549910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90FCC-7968-DE4E-B9E6-A36BF2295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1689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9DC3-739C-DD4F-99B3-D1CE804E0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2959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055D-B90C-FF45-9CA4-52A048239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71059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3B5A-5D71-B149-90C9-A7981BAE0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456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814F-3DBC-A34D-A0F2-FFD3CC0A2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4014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A9086-6408-2F42-A75B-53857DD1B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764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258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8B419-593C-1C47-B388-86B3B91BF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0334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1409700"/>
            <a:ext cx="2787650" cy="643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1409700"/>
            <a:ext cx="8210550" cy="643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E32C-8B88-AE46-97CF-6F50D914B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87269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08673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3769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21386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0" y="3302000"/>
            <a:ext cx="24193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8350" y="3302000"/>
            <a:ext cx="24193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3787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125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42492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2653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11316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2225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13730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8358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1409700"/>
            <a:ext cx="2787650" cy="643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1409700"/>
            <a:ext cx="8210550" cy="643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6852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9421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6028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64729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3302000"/>
            <a:ext cx="26479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7450" y="3302000"/>
            <a:ext cx="26479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6343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45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4971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81473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202585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375410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30031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81739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1409700"/>
            <a:ext cx="2787650" cy="643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1409700"/>
            <a:ext cx="8210550" cy="643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5455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0BD4-DFCF-C441-A148-3C87BD9D2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88183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8CD2-E47C-8348-9FAF-E00026C8B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2072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DED15-8760-F841-ABF5-03EC3CE23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23372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C9101-3D38-EC47-856D-86AB134F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00476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310B-0E58-5044-BCE8-3A1170241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57057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E8AE-5160-9044-A736-EF8ABE294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0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90705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0144-FBD3-7B41-ABAC-8A1F2584E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5303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16C8-8E3F-DC49-8245-6A798D8A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21103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E0896-AB13-1C47-9DF3-58527C327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1517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6959B-C36D-1F42-91E5-2A5ED1660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19797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A65A-FA5E-EB4B-8FA0-4CB47B4B9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2559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A6FC-46D7-3E4B-887A-D8CF2A43E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6103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D752-CEE0-B240-BA21-79AC31925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7155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5597-32A1-E844-B04C-2CCA86E55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22437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A09E9-A652-E24E-A464-E3C204E5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28853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55971-F887-4D4A-BBC8-84A797CCD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843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5027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DD349-B1E1-0D48-A8EF-71D9C4EBE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49668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BD495-B6B6-6748-A329-2D4D99F74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1459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F1425-0F2A-444D-A66A-4A977FED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7950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6A8AB-53AC-EC47-BCBF-D2C0BE55C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1803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7ED8-67C7-DE49-8428-9E78A29D0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95993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D68AC-BE85-DF46-8CBE-4E588A0F8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13620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6EF05-90E4-9A40-95F5-D7E5184A9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6979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A9D1-C76C-3E4A-B28C-805CE4550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164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32CFD-517B-7F43-89E2-5240B87B6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1097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AF65E-A2FE-3747-8999-AF49256A2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209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56274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6B69-8B8C-5A4F-9D47-F94B3A1D0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3908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178D8-6334-8340-B732-BE49D5F4A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326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66CF4-8FB8-9948-B278-D65231AC3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6798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EED3-6471-2D41-97E6-7176F0040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89207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C5C3-87FD-7C4A-AE6F-653FE226B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08247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8A78-62BB-6F45-8B98-50E78AC9D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2842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A103-046A-4F44-85F8-364D3E884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3154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1366-C405-5249-B047-A386C1EAB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4859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1FD9C-F2D3-2B4E-AE31-B91B6C1CF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4696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93FC-B4EA-7049-82E4-F4B86DE9B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8394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981292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4A2BD-6E9C-3A44-81BC-CBB7320D7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74119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40276-43D0-C749-83F1-C1925B50F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8578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76FB-6283-E340-8FBC-299B4AC29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95622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74E9-8B87-2942-A972-67A904BE8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8765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3563-8947-8D4B-B79D-C3938944D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4311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F50A-64BE-CD4C-9642-942C6D8C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98603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946F-1452-8A4A-A5BC-975496DDC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91623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9A613-3784-2A4D-ABA1-A1DAB12FF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36935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E7B3-38A4-4149-8A48-F43D83E14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84798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B483-4954-A843-9ED3-C03D3CE9E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9474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459671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0B18-F4B5-A546-A9BF-F332AEECA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781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F1A09-3E38-B348-9640-8AF991C0A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4218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3F639-7C95-1248-9458-0A13E4E7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26077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DBFB-925B-854D-95D5-C39AED9B2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03797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BE9E-F490-3D44-B58A-6AEA161CF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57627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D4800-8B8D-404D-AFAA-B1A5BCFB5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7724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4A3E6-FA19-C446-84AA-9DB7B45BB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3394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E2B0-CDB7-8147-A310-EAB60290C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0639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1AFE2-B70D-9F40-A7B5-DD22BF718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58661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23A-DCB4-4746-B71F-D6DC46CD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867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6EF5-C16A-D644-8A4D-CAFBAC064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542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651962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25E7-EDB6-DF4B-A18B-59E63EDBC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9857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422D-807D-DE4B-B773-BAC655E20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4120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A0D0-1728-0745-8413-D4A9EF724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3053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8DE8-8F38-DA46-92A4-405D0AE8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87919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0780-75E7-FD45-B797-EF79A9991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4111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FB992-69F9-7C45-B39A-E3236EC86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83332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9D30-D312-4F41-B0CC-0FD9771EC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64224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2F67-B386-F04E-A906-7F06777A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9160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FF213-BC1D-6D49-BE7E-E99F49D8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9330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12502-B7E5-B644-908C-D47EBA686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223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5989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F59A-0D5C-C14D-8EA9-C724020F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599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3881-FCEF-0A47-8E24-0BC60B2F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9779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4C14-F7C2-B248-88E6-B4EB46592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34399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552F-9923-EA45-9F0A-C87E0190E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7353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1CD1-DD30-3C4D-B39D-DF68DA9A2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4308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8AD5-A225-184F-AE4E-9EBCF01EE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80521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6DA5D-5B38-3A47-9618-A27037967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2200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F31B-15DC-184A-A252-F4393EC28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44473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67868-7F17-AD4A-8254-825C252C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30406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C544-CE83-FA4D-98A6-77F244ABF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912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34260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CF65-5EA1-FD49-9D43-B1D3D03D9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82046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E2AA-6A96-5346-895A-61E3E207C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3264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960C6-CAF1-0441-A5DB-027B3199F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674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4D5B-BA6B-F841-80BA-38B4CE103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12808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1A5D0-9B11-CA4C-8293-F1E021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558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C0192-2E0E-A04E-AEED-76D187248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0100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CD430-2BAE-E041-901D-72177F093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8433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EA92-301C-8C49-8073-9B4FA335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19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ACF06-0D17-FD4C-9AB1-15327201F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93237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BED9-05AA-D142-B680-C37A484DE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962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D04D-0711-424C-ABBE-8FE99F766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80688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A29A-29CA-F045-801E-395E0B524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2415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D84E9-4BB2-6048-843F-05525708A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16829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5D5B6-66AB-914B-946F-F7962E42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515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77C3-FD00-E641-B6AF-BFB5FDC0F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0797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B3BC-EAEB-AF45-8D1C-971FB2570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6267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9877-00A6-454C-957E-C3231A7FB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4899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E827D-CF77-8944-9767-876307C3C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97232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CDBD1-1C60-CB49-949D-9BF7BE99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19652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24759-4BDA-7E41-8CD1-F1FD8548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86647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71C11-A3FA-3C49-BD63-66866CB93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93665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50A1-AC0F-AD4E-A084-975BEF15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13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C24E3-E159-034E-964B-33D83A72E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17918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F19AA-0F49-8949-B5DE-EA2C59F8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8490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F5193-8E02-1B4C-8F4D-9E9A3B932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2475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4B514-85D6-C546-A7B6-78436D31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3688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93FB9-C3C6-A14F-A256-063B13453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45431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94AFB-AE48-904D-B5D9-F3D765E32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31615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8E8A8-2E31-0F4B-8392-438741396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43131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C2A7C-3DF6-CA43-80EE-92334A0D4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6703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7392-5F40-644E-AD4E-9E78E535A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8698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3D869-B68B-004F-A3C7-33A54155B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322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1CA7-C63B-B649-AC76-D492B15D3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61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F9605-A189-AE47-B97D-8979FDB5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84148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2B24F-C6E4-7A4E-9D57-FA4B436E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5821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74B34-9FDA-6B4C-BC43-C9BDEE15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3770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5FB6F-4DFD-444F-A5E5-4C9BCADEA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502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077D-A3A0-A543-B076-D5F014653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9002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29529-0808-7545-ACF5-64CA6DCF8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54529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1682-4B53-1C49-99EF-A3450BA78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50719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20CBB-35DE-0C42-A04A-1E9884A4B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4430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DAE-A5EF-D545-A41D-5B4D908F1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8221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D4AD-6EC9-8A4F-9A78-895D5A9C9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82828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4991100"/>
            <a:ext cx="5499100" cy="85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991100"/>
            <a:ext cx="5499100" cy="85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E9CB-680E-2141-AF81-6E07A2C6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4824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2EC7-0662-5D44-AF16-B9E4AAB80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5456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72FB1-49AF-4D4B-9D06-EDFF6C5C2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7938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A374-5D6F-F840-B5FE-BD22568A7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68831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5B45-FBEE-6141-8F2D-708C29BC0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771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FB639-649A-7D41-991F-7D19732F4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19430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FB6A-E734-6B49-9807-C534A327B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47777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CD7D-A22B-9F46-96D7-506DE4B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0093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74C78-1C20-0B4F-9281-B8ED1421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87818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4A532-5FFA-BA45-9457-DD77DCB11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8005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0D2EF-1000-2948-BEB4-CC4432FE8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842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35D77-F952-8E42-BB47-30A6D5045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16066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35C9D-0903-AB4C-BE44-324725EAD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27646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DBF-2E40-D343-9660-900F7553B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0742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1FD6-7612-474E-96B8-28A9392E7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55637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725F-AF01-ED4A-AD45-8A5A667D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0147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426F-081B-1D4B-8869-07BCBC976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68389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DD0F-0A2E-2447-BD8E-1051C839C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8288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394F-D266-4C47-A8D9-A1F205BC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97687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437EF-61D7-354D-9299-E44403195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8058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AC4D-5761-854D-A7B0-EB3ABB375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66229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3857-7342-274F-AECE-04E746B75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6939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B6F76-CFAA-2248-8A93-99B223378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7121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531C3-91D2-4C4B-A53E-AB5080258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40112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97B7-C6D4-374F-8B2E-D3A5771A0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2734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4D251-8B9D-024A-8C8E-8AE38A4C0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66523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1C3-9DFC-E647-8E15-A079F982E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2137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38DC-9067-634F-8C8A-801B0A575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14879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636D5-0FA1-4E47-AD2D-392990D4A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15560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3384-60B2-4C4E-B7D8-BF6EEDB8D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73404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66149-0E3D-F743-917F-AE61F080B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69817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DD18C-76EF-2241-9D50-64F6444E0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95829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AA3A-707F-4D45-A59F-ACCFB089E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78838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31361-A460-B440-A7A4-F477DF9E9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33719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D9D83-F018-7243-834D-051BD4AD2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73808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8677-253E-8148-A5BA-C12D1CABA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85846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154F-2D30-C44F-AE2C-869B2BE3B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713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0FCD-8BD6-5640-BECF-D02E4BEE9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119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EAA0-55BF-4841-889D-F1BD12120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35948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5BC4-6EF8-404B-8461-C6356DB7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5383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DFE4-20B5-6740-9D6F-EA02DED28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83694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2F72C-5CD6-4745-B1B7-905B55F4B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51489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C2857-24EE-BB4B-968D-C9CB973AC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543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D3B77-2198-8E41-8955-ACAB89A9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359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9049-5FE8-6648-8B56-EF181256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41955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E5215-E5A4-BC45-AFCE-07924A49F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4656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903B-8C5D-1242-B5F5-562998E0C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3638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35CF-4887-A448-BF64-4E3A951E8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85784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F189-8A4C-7A43-91C3-9E2C50E5C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1832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2352-92A7-6D4C-B0DA-69210E3BA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3573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8FE45-DD64-BA4E-9641-3293F566C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9192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4A722-F279-DE4E-BF9F-CD51C2C07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30554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2B27-228A-A84A-A331-14678D470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76751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BF038-6AF6-094E-9A24-9AE40E9AD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46993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73E46-3AFF-7842-B0D5-CB62E5E7A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07608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F0AD-08E7-0544-9F37-5E611A2B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227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9C1C-EFC7-0F4D-A3CE-18E3DBCE8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5555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4D68-2723-C347-81E4-F9B43028F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2523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D109-DB5D-284D-9D18-E5506EAD5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12450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4ADE-D285-634B-8909-2B807A8C0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5365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A5D6-45A5-2E4F-B1F1-9ECCCE925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88344"/>
      </p:ext>
    </p:extLst>
  </p:cSld>
  <p:clrMapOvr>
    <a:masterClrMapping/>
  </p:clrMapOvr>
  <p:transition xmlns:p14="http://schemas.microsoft.com/office/powerpoint/2010/main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E4A7-FBCA-9F49-92A7-17B7B8FE4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495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036C-6679-0548-BE83-293CF655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8153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A105-2D85-8941-BF63-58F00D47E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64551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2F620-E05B-7E45-A11F-35BB2633F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9019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1A6F-4945-2F47-A3AC-C7D7CF8A3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06701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1750-9D1A-7B4E-8A5D-1FE8591B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170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8E306-8DE1-DB49-A26E-37ED68D1F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36558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2311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89538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300657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159000"/>
            <a:ext cx="5499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159000"/>
            <a:ext cx="5499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7698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23685"/>
      </p:ext>
    </p:extLst>
  </p:cSld>
  <p:clrMapOvr>
    <a:masterClrMapping/>
  </p:clrMapOvr>
  <p:transition xmlns:p14="http://schemas.microsoft.com/office/powerpoint/2010/main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23627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007191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006969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580140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518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451100"/>
            <a:ext cx="2787650" cy="339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451100"/>
            <a:ext cx="8210550" cy="339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2F3A-01B9-E545-B827-A451095DF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5626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178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17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1049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6E1B-F84D-8348-A8DE-42A22FEC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61418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DE20-54A4-E244-8847-DB0AD4B0B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541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9EFE-2673-B045-8B85-FDEA65FE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2178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EE56F-77A4-4645-A1EA-313F9AEEA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46405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FDA5-F053-7041-AF79-56909F61B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62776"/>
      </p:ext>
    </p:extLst>
  </p:cSld>
  <p:clrMapOvr>
    <a:masterClrMapping/>
  </p:clrMapOvr>
  <p:transition xmlns:p14="http://schemas.microsoft.com/office/powerpoint/2010/main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53F5-4730-BE4D-A00C-9055E6C0D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64289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43E0-DFAC-224B-8C0B-60094DBF8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92565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8255-D32A-2F47-85C8-E22FC6748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4296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6AA9-AF5E-DA4A-8093-5407BF910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14550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905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ECE31-3DE0-FB4D-8EC7-3B30178F6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69600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0ED3-9B19-834F-81F9-9F62488C4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45504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75D9-A197-1840-8A6E-C7A767B7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1703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B4174-D492-7E4B-9875-F762BB204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2442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58CB-7252-F54D-8503-F6A5593F7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13176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BFE2-D90D-2A49-B2D7-84B2B4BBB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3945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5B7C-DC1C-9B4A-B456-89347E080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9777"/>
      </p:ext>
    </p:extLst>
  </p:cSld>
  <p:clrMapOvr>
    <a:masterClrMapping/>
  </p:clrMapOvr>
  <p:transition xmlns:p14="http://schemas.microsoft.com/office/powerpoint/2010/main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6918D-1AA7-E746-958E-5F028D333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476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AB9F7-3D44-434D-B86B-EDC2398D2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31572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35B82-22B1-CF4C-A144-825649C4B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4897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372"/>
      </p:ext>
    </p:extLst>
  </p:cSld>
  <p:clrMapOvr>
    <a:masterClrMapping/>
  </p:clrMapOvr>
  <p:transition xmlns:p14="http://schemas.microsoft.com/office/powerpoint/2010/main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B902-1CF2-954B-BD55-423A01288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2387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329D-821D-A746-BFBB-5AF718CAC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53980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7BC25-7FAE-6442-AA9F-9FA108E4D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9994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A4B-2DC1-9241-8D0D-0262D3E1A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61669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EDF5-FAA0-1E47-A080-101CE00E3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1756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5820-BC5C-684B-9D2D-E4420A6E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2266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8588-E0E8-8746-9E18-0AF1D6D22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32451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2926C-1879-314D-B516-40DCAF682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7427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E4BDD-A5EE-1C4F-861B-22CFE02EA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9371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F292-F8E1-AC46-982D-528D01B53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718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17372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86DAE-7002-6B42-B09A-E87E29300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4557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C35F-7A2A-DB4A-ACE5-DBA54348B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7823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3DB3-E4D4-F242-BBB2-7549E3C17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34483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01BD8-4CC3-2F46-B348-531274976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77076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AE42-997B-9447-859C-41F1B5854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78261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8C07-D5F1-F24A-99DB-0B48BB278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47210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2CFF-FF56-D84B-B22D-9D66F981E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42797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88FF-A96D-0445-906F-E9EB1FCB3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0130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06D25-A7EB-D44A-A270-9DF4EBB06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1116"/>
      </p:ext>
    </p:extLst>
  </p:cSld>
  <p:clrMapOvr>
    <a:masterClrMapping/>
  </p:clrMapOvr>
  <p:transition xmlns:p14="http://schemas.microsoft.com/office/powerpoint/2010/main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EE305-1A83-9F4D-BE73-846FEC946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0817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5476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F525-6B1D-4B49-BDF7-A1E887EB8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59543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DD4F-6B63-9647-8D42-3817F7822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07578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1F13-1A10-9946-AB76-CCBE1337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26983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55E8-EF75-9540-A65F-F273E7C8C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63028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6BFC8-1808-8342-8660-B1EE8BD47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84212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1DDAC-896D-C84E-A000-CF812ED5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08129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2EE8-363D-9D4C-9082-70C6F58F2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97925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2B92-BFDC-D54D-BDD7-C88AA7D90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6057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D911-9581-5746-A290-C7F40EE0F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280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8CC65-0BA0-F24E-BD1D-4BB03C1D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9907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2228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9BC19-DF15-2A41-A223-5B50BF75C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99191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D3D1-9259-DC4A-BEC6-A1F29DFC4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78633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DF40-944C-4E4E-BE51-F7B0484F5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2739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6142-1CA6-D947-A568-BE00B2CA0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72221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47E1-6607-5540-B360-A52B219BD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479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223D-D08A-9044-B884-F61738930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76275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D447A-F65B-2B4C-8365-EC5A25C6B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8583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7774-6471-D54F-BD9E-FEEB18AE0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8888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FB5F6-A23D-1043-8426-5076DBA02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6914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E5E0-4012-1949-A033-F4746321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7178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4519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E54B-0369-3944-9ED3-CACDA1D82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06082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8D43-3E93-BE4E-839F-5C58A4C2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64685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A0761-2291-B84D-BCB1-D84E658C3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477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CE97-55F5-CB4E-963C-5152F83CF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31970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4619-DBA2-4B4F-9FA0-AC1BD84EE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2801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BE25E-1385-C442-A942-2672C65A9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2261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27820-3CBF-1044-9D7A-6B538952C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43186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AB7F-FFF4-2741-A050-79A4351EF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6083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30BAD-4F22-3843-8796-459D0CAB2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8318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F8741-0CCB-A847-81BF-B71B0119A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2998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3302000"/>
            <a:ext cx="549910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302000"/>
            <a:ext cx="549910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69EE5-F062-AB47-A7D6-052D58AC4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97250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866557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729E-22D4-8B41-A45D-F44C3E23B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30975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B1777-BF16-084F-AA29-095677A1D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2644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C48C-CD8C-3C4C-A71A-5B7C261E2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775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FA8D-EDEC-0B44-9975-670E5F029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73979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57DA2-7D47-8E49-A4DA-4601430F5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2995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6576-E28B-E243-869E-345105444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6369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C424-6920-8B47-B287-DE49A6193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76745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14EC3-CE2C-614B-BA5B-C447331AC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99172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455A-30E7-6E47-8C1C-FE8BEB028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5743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C5F07-0F44-C249-8818-61E361128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5735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991363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E38C-F8EB-E744-8600-2BA4C6812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1051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B4340-BD94-AA4B-880A-FA9E16E15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29987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4F696-D61F-C141-941F-6FED8DEB9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154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5231-7160-FB42-B2BF-0893D04E2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5606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5EE3-8426-5B49-A686-DBBE6461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9176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BCD7-ABB0-9542-9F06-407B79892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32061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2D8B6-DEBE-0140-B447-231475A44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33521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B19E-AC5E-8749-8854-BBC646B6E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7264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BE100-5C40-BE4C-9F5B-AC50B7C68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40592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7A09-FAD6-8D4B-B050-CF8A90DB9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456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066010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ABE7-A7C5-2F42-B883-A4EC9C399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80656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AB2B7-DA77-C644-8972-E7766970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8631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A865-4527-D74C-8813-05F3E3BBF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27149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AC925-F0FE-D043-8E67-C8929D2E4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7783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AF28-0B4C-F647-8356-E61DF4FA8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4488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F306-475E-934D-A39A-C14F40CD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07053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BDD-F33D-084C-AA4D-DD5720671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322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E494-1322-7E45-BF96-656B8342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8783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89EE6-56F8-2841-9B4C-74A7DD51D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7763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6C14-3A48-5844-9B54-41F8CF7DB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993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46121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E03B-4B04-AA41-9219-93F36E373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9690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D264-D531-B344-B41D-BD56CF402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16123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5281-A7E1-B849-92B6-A0C23EB16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84076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9C4E-5D8B-9749-B6E6-2BCB0D26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5663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1F7A-1534-DC46-A00B-7CB10B4F2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28132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89A1-4E9A-5C4A-9180-00656DE7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50867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8BE7-3CFB-9842-8DAD-57BAAEF50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4515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7F45-F109-4243-A44A-BCF4841D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665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38D4-88B4-E941-B968-8EEE9C4EB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59026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07A5-D74A-E845-A158-6B56A57B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2607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13553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8F55-7AA9-7742-BD77-1AD5AB705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4633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61BF-C8B2-9C41-9BDC-F8BCBF3F9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42141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967A7-36E3-B144-B6B7-F5C0481C7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61969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EAAFA-AF2C-BA45-9477-C89EB5958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5772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009B0-5BC5-5541-AA24-00E2AD866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83472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F315A-AFD9-9B4A-BC4E-FCFC00E7C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8286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AC957-20FF-8A40-8E78-DFCE6385B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27680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74EA-BD0E-D644-9A8A-D685D2B69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33900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398E5-9381-BE48-A175-E2E14B7B1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7491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7B6B-4D3A-B44E-85A7-853C48BC0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3619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07433"/>
      </p:ext>
    </p:extLst>
  </p:cSld>
  <p:clrMapOvr>
    <a:masterClrMapping/>
  </p:clrMapOvr>
  <p:transition xmlns:p14="http://schemas.microsoft.com/office/powerpoint/2010/main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4071-B0F6-DD4D-BE82-8247282B9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86133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C0BD-BC9C-CB4C-8AB7-F21910B67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670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0CD3-7E21-C843-B13F-D16219509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9765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0583-0E53-944D-92E4-1708DAD54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51188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9F0EC-A0D5-8F4D-943C-06013FFA0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4158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F279E-AC72-D34D-9AEF-35B0CAC43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53910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80D9-C0FD-CF46-B9E9-9FD904A5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7343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292E-C736-864D-8DF0-C8A28B24F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92038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53D8C-F584-7A4B-9F46-82F18B88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9119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9A05-DF1C-2340-832C-D94CA1BEC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234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23651"/>
      </p:ext>
    </p:extLst>
  </p:cSld>
  <p:clrMapOvr>
    <a:masterClrMapping/>
  </p:clrMapOvr>
  <p:transition xmlns:p14="http://schemas.microsoft.com/office/powerpoint/2010/main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664DF-B47B-394D-8379-F4A39777D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3640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AFC5-B6F0-AE4C-9936-681D7CB06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16556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3C65-319F-3E42-9FFF-220D3F851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4373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868A-DB4D-CC42-8F9C-FDC0FBA1D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02911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4FD7-0DE0-6C42-8C5D-0C7AEB4D8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22319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6AE3A-0100-AD42-9923-5739DCE4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10373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886E-3060-9249-ADB9-323FA812F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0021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C089-9BA7-7A42-B2E9-6CD3D72B8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6604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BF41-77B2-3449-A554-A40A94D12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4814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A1C7-8ACE-624F-A9E5-1999D23AF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8592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477705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CD1AE-4DED-9F4C-AFBB-C6659B495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77127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8586-CB76-B04E-BA76-E10733BE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12496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08A57-D5D1-834D-9E20-93AF9D8F0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26746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3C50-E120-9844-8ECE-FDBC3F3F2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2808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F205-8AB2-904D-8BCB-0FF9E8F9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9655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7A58-13DB-2642-B2DB-F2CAD8722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82294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4DE66-BAD0-4B40-B059-571BD0E00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6676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F112-9B09-7342-87F0-9C293A91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5453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2EEF-DA44-3645-9E4E-AE69591B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50120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2DAD4-69FD-4640-8629-4EA517472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9931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3230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C4DD-8EF2-5145-8CC6-E144CAD1B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90179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EA2DE-66DE-474E-BAE5-8B49CC7A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0310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98AD-86B6-E345-B1BD-B7BDD4E1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3490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CF942-B208-1F40-B970-3EBA61EFD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96264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69057-823B-4445-A1E8-FA1E1B3C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3143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071C-3900-1648-AD87-BC7102422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9417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344E6-93C9-D847-88F2-58830A65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39109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D597D-5D55-D04E-B46C-0D3C1773B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7617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2BAF-DCC0-6749-8DC9-FEEF74D85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62086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CE3EE-3FE4-9843-B5DC-3BE5E4E48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836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40747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2010A-C7C3-7340-98EA-33EAF0554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6708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429F7-55BD-A847-9313-3F0F4CB5A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24750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C4B7-E474-9745-8E3C-A534731F1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8526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EE810-C15C-794D-A14F-75661C003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07308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5F491-FEDD-B743-B946-60AF0B4C2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02697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E5CE-2152-674C-A997-1DA791CB6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06745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41A39-386C-7347-AA05-D42B189E8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51938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3297A-FDE0-3242-BA31-D49C8407A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5935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C36A0-42EB-054A-8D44-863DA05F6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3049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B1951-494C-AE44-9BE0-83DBB1DD9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691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985F9-10C1-9349-BA2D-FBBC9C29C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381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78402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38BE-3BFF-A346-A102-2C9E047A0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02851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D60CB-9E5B-C646-9AD2-FB5AA2E4A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4718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DB46D-4AB5-AE41-8AB3-BDB67C72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62938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2F945-7598-C740-A8BD-10C309E45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63663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206C-3BCD-0445-9270-1D9B49D87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93401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6B13-7C0B-CC4E-A9BB-565A72C7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69505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3416-C87C-134B-8703-CEBB3A4F6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3129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8A5B8-EF88-8546-BC8E-922997A48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00463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8404-1648-9949-B1EB-24521019A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64113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FE33-CFCA-6B47-A6FC-A4F49533A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9199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73942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EE4F4-EF63-5541-BD02-8A5C9E076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33067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E8B98-3DA1-A440-9124-DAD007B8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2408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5AF5F-2532-324A-8377-DEF4BC2BA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26254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9E7CE-E5B4-E54C-BE4A-DEC666947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1112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57802-747C-F346-9E02-D08333253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71841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8EA3B-5D42-0F4A-BF42-B39B3883A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78730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FC5A6-A298-4446-97F9-5AAB72AB6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49658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E962B-01B8-BC42-86C8-7C2456E68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18035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A740A-8188-584E-A5B4-02244A36F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87441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2F90-E5ED-2048-AB34-8F3F3121C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90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3188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D238F-48DD-C24A-9E64-143FD3830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76910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07EB-53AF-8A44-ADE6-5949EA15A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34683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5B5D-851D-D242-9915-D9FD5250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43543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E95A-7D7F-BB4B-9E09-95FD735E4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718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FACE-080F-4146-87AD-A893535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03636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E9CE-C42F-9D41-8DE8-DD63EDD0A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1029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8A3A0-35B9-084D-875A-477FE467A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46403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A089-5B8B-704C-97CD-B1F79C94B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90167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9B086-7DB7-1C47-9D13-D82325489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6477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CE02A-8F86-A14D-8AD3-3D0EB16A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9052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419142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0C84-B261-3340-B7BC-14603D8C0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37046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67EB-EBA0-6B42-8574-D202EDF5B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67494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26584-22E0-FB40-8752-D36CDB905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6507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88E0-1D4D-CB45-AC37-B27B471F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9849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17749-B9AD-944B-B0FB-E4D9A692A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4984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6ACA1-5E74-3D4F-8986-B9492501E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0773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C622E-EBDB-9244-9F3A-25BB681D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98175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51C8-B520-3F4E-A3B0-D1C605589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29366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11EF-0320-7F4E-B2C9-9BF2778DF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62590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8876C-07F5-3440-BFAD-14285C33E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367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812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A7E1-423A-9E40-8084-279330A9E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27687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C770-F949-E04E-BAAB-558135E4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03170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7A41-07F5-7A46-A136-8C025DAA9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92612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EE33-46C6-424D-8FB9-2F7390E62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26033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8B07-A44B-B44F-B434-E5C709AC4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12580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CB84-99B2-8947-9FF0-A4DB7337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64522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A304-40B5-FB40-847A-95D9C3AD5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53748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79A6-7F6B-7C42-91FD-9CBE9F4A9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1132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2AB7-9AEA-404E-822C-06A4582E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4735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FCDF-356B-BC4E-95E1-001936F4A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5085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81934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C2ADB-C278-2D4B-BDB2-8872EC41F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44793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525B-9721-E747-9539-1AA0A9B41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12753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5EBF-5FF7-EC40-A824-DDC2FD954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25514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E2D9-29D9-A74A-92F0-59E55CC6D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1668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BFD9-8F02-C640-8EC4-B3B99BF2F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86184"/>
      </p:ext>
    </p:extLst>
  </p:cSld>
  <p:clrMapOvr>
    <a:masterClrMapping/>
  </p:clrMapOvr>
  <p:transition xmlns:p14="http://schemas.microsoft.com/office/powerpoint/2010/main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EF89-92B0-D64E-B8E5-47749EAAD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1255"/>
      </p:ext>
    </p:extLst>
  </p:cSld>
  <p:clrMapOvr>
    <a:masterClrMapping/>
  </p:clrMapOvr>
  <p:transition xmlns:p14="http://schemas.microsoft.com/office/powerpoint/2010/main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677B-D60B-0244-B3D2-313473F7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2106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4C6E-706D-D44C-8BBB-F83AE8D8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2957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8E42-7CC9-2D44-8996-67AFACF19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67266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36B97-2013-574E-9AF7-3490A1298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7237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42869"/>
      </p:ext>
    </p:extLst>
  </p:cSld>
  <p:clrMapOvr>
    <a:masterClrMapping/>
  </p:clrMapOvr>
  <p:transition xmlns:p14="http://schemas.microsoft.com/office/powerpoint/2010/main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1431A-127A-AE45-81D3-C546EA89F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5817"/>
      </p:ext>
    </p:extLst>
  </p:cSld>
  <p:clrMapOvr>
    <a:masterClrMapping/>
  </p:clrMapOvr>
  <p:transition xmlns:p14="http://schemas.microsoft.com/office/powerpoint/2010/main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BDD15-79E4-BB41-AC1B-8A42B6BCE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1120"/>
      </p:ext>
    </p:extLst>
  </p:cSld>
  <p:clrMapOvr>
    <a:masterClrMapping/>
  </p:clrMapOvr>
  <p:transition xmlns:p14="http://schemas.microsoft.com/office/powerpoint/2010/main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3125-468D-1A4A-A4B0-EDB566F16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4022"/>
      </p:ext>
    </p:extLst>
  </p:cSld>
  <p:clrMapOvr>
    <a:masterClrMapping/>
  </p:clrMapOvr>
  <p:transition xmlns:p14="http://schemas.microsoft.com/office/powerpoint/2010/main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4035E-E3DD-1348-84BE-69D6E7BBF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40861"/>
      </p:ext>
    </p:extLst>
  </p:cSld>
  <p:clrMapOvr>
    <a:masterClrMapping/>
  </p:clrMapOvr>
  <p:transition xmlns:p14="http://schemas.microsoft.com/office/powerpoint/2010/main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4D50D-176A-8D4F-857A-75EF6D47F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7132"/>
      </p:ext>
    </p:extLst>
  </p:cSld>
  <p:clrMapOvr>
    <a:masterClrMapping/>
  </p:clrMapOvr>
  <p:transition xmlns:p14="http://schemas.microsoft.com/office/powerpoint/2010/main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A54B8-CFD6-2D46-8606-D6AF9A6F7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99808"/>
      </p:ext>
    </p:extLst>
  </p:cSld>
  <p:clrMapOvr>
    <a:masterClrMapping/>
  </p:clrMapOvr>
  <p:transition xmlns:p14="http://schemas.microsoft.com/office/powerpoint/2010/main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06D95-7C53-4443-9FB6-83E11BB70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05350"/>
      </p:ext>
    </p:extLst>
  </p:cSld>
  <p:clrMapOvr>
    <a:masterClrMapping/>
  </p:clrMapOvr>
  <p:transition xmlns:p14="http://schemas.microsoft.com/office/powerpoint/2010/main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7F8AC-4382-4645-877D-ACA679BDC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2852"/>
      </p:ext>
    </p:extLst>
  </p:cSld>
  <p:clrMapOvr>
    <a:masterClrMapping/>
  </p:clrMapOvr>
  <p:transition xmlns:p14="http://schemas.microsoft.com/office/powerpoint/2010/main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94079-0BCE-834E-862C-37B538F1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80383"/>
      </p:ext>
    </p:extLst>
  </p:cSld>
  <p:clrMapOvr>
    <a:masterClrMapping/>
  </p:clrMapOvr>
  <p:transition xmlns:p14="http://schemas.microsoft.com/office/powerpoint/2010/main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BF3B0-ADA3-F74B-BA8C-362A9D4E1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0365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3873"/>
      </p:ext>
    </p:extLst>
  </p:cSld>
  <p:clrMapOvr>
    <a:masterClrMapping/>
  </p:clrMapOvr>
  <p:transition xmlns:p14="http://schemas.microsoft.com/office/powerpoint/2010/main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9700-0E6C-FD45-96D2-F7C582B16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9123"/>
      </p:ext>
    </p:extLst>
  </p:cSld>
  <p:clrMapOvr>
    <a:masterClrMapping/>
  </p:clrMapOvr>
  <p:transition xmlns:p14="http://schemas.microsoft.com/office/powerpoint/2010/main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D7CB-184E-9C44-A649-1AB6187B4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1282"/>
      </p:ext>
    </p:extLst>
  </p:cSld>
  <p:clrMapOvr>
    <a:masterClrMapping/>
  </p:clrMapOvr>
  <p:transition xmlns:p14="http://schemas.microsoft.com/office/powerpoint/2010/main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9B87-D7C4-2048-B53E-1B76F747A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2268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386828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4914900"/>
            <a:ext cx="3270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4914900"/>
            <a:ext cx="3270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2325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793C2-1101-014E-A0E5-7373F9462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34184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6784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8249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99906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63762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39346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635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6775" y="2362200"/>
            <a:ext cx="1673225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362200"/>
            <a:ext cx="4867275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28951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540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936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7260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6F5-99C5-A748-B442-692184CD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5240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4914900"/>
            <a:ext cx="3270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4914900"/>
            <a:ext cx="3270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43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6710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1553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690168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626046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31917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7462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6775" y="2362200"/>
            <a:ext cx="1673225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362200"/>
            <a:ext cx="4867275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9628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74066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303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265F-CBE2-704A-94E1-DBEDD04B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0475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72592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855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51833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156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13948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9972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629226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8989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409700"/>
            <a:ext cx="2925762" cy="730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409700"/>
            <a:ext cx="8624888" cy="7302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57245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5733F-55FC-9F43-AB7A-F27EA0B4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48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D606-AF9C-CB48-A32B-703649E37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97314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7AF95-F360-2744-AB1B-C4AE7B6E4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3589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AACD-F29B-5D40-A482-2B8554B03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8262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EE694-F271-0F48-A6A1-5BAE4DCC1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965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8DB9-7CE3-CD44-BD1C-B01ACB2CD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1811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9E76C-D6DA-864B-B8BB-91232021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11224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16D8-E35C-D443-ABCA-EC28C1BDF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6441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1A390-1B7D-054D-85A6-17C6B74FD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0736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2E32-401F-6040-91C4-284B4DD15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481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F973E-C52A-E84A-AA43-90552A31C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6423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C6291-2C17-A342-995D-39DD103BB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48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1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2.xml"/><Relationship Id="rId8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1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1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1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5.xml"/><Relationship Id="rId8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1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6.xml"/><Relationship Id="rId8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1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58.xml"/><Relationship Id="rId8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1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69.xml"/><Relationship Id="rId8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2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1" Type="http://schemas.openxmlformats.org/officeDocument/2006/relationships/slideLayout" Target="../slideLayouts/slideLayout474.xml"/><Relationship Id="rId2" Type="http://schemas.openxmlformats.org/officeDocument/2006/relationships/slideLayout" Target="../slideLayouts/slideLayout475.xml"/><Relationship Id="rId3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0.xml"/><Relationship Id="rId8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86.xml"/><Relationship Id="rId3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1.xml"/><Relationship Id="rId8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1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2.xml"/><Relationship Id="rId8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7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507.xml"/><Relationship Id="rId2" Type="http://schemas.openxmlformats.org/officeDocument/2006/relationships/slideLayout" Target="../slideLayouts/slideLayout508.xml"/><Relationship Id="rId3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3.xml"/><Relationship Id="rId8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16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8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518.xml"/><Relationship Id="rId2" Type="http://schemas.openxmlformats.org/officeDocument/2006/relationships/slideLayout" Target="../slideLayouts/slideLayout519.xml"/><Relationship Id="rId3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3.xml"/><Relationship Id="rId7" Type="http://schemas.openxmlformats.org/officeDocument/2006/relationships/slideLayout" Target="../slideLayouts/slideLayout524.xml"/><Relationship Id="rId8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27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9.xml"/><Relationship Id="rId12" Type="http://schemas.openxmlformats.org/officeDocument/2006/relationships/theme" Target="../theme/theme49.xml"/><Relationship Id="rId1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4.xml"/><Relationship Id="rId7" Type="http://schemas.openxmlformats.org/officeDocument/2006/relationships/slideLayout" Target="../slideLayouts/slideLayout535.xml"/><Relationship Id="rId8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3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0.xml"/><Relationship Id="rId12" Type="http://schemas.openxmlformats.org/officeDocument/2006/relationships/theme" Target="../theme/theme50.xml"/><Relationship Id="rId1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6.xml"/><Relationship Id="rId8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49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1.xml"/><Relationship Id="rId12" Type="http://schemas.openxmlformats.org/officeDocument/2006/relationships/theme" Target="../theme/theme51.xml"/><Relationship Id="rId1" Type="http://schemas.openxmlformats.org/officeDocument/2006/relationships/slideLayout" Target="../slideLayouts/slideLayout551.xml"/><Relationship Id="rId2" Type="http://schemas.openxmlformats.org/officeDocument/2006/relationships/slideLayout" Target="../slideLayouts/slideLayout552.xml"/><Relationship Id="rId3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57.xml"/><Relationship Id="rId8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59.xml"/><Relationship Id="rId10" Type="http://schemas.openxmlformats.org/officeDocument/2006/relationships/slideLayout" Target="../slideLayouts/slideLayout560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2.xml"/><Relationship Id="rId12" Type="http://schemas.openxmlformats.org/officeDocument/2006/relationships/theme" Target="../theme/theme52.xml"/><Relationship Id="rId1" Type="http://schemas.openxmlformats.org/officeDocument/2006/relationships/slideLayout" Target="../slideLayouts/slideLayout562.xml"/><Relationship Id="rId2" Type="http://schemas.openxmlformats.org/officeDocument/2006/relationships/slideLayout" Target="../slideLayouts/slideLayout563.xml"/><Relationship Id="rId3" Type="http://schemas.openxmlformats.org/officeDocument/2006/relationships/slideLayout" Target="../slideLayouts/slideLayout564.xml"/><Relationship Id="rId4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67.xml"/><Relationship Id="rId7" Type="http://schemas.openxmlformats.org/officeDocument/2006/relationships/slideLayout" Target="../slideLayouts/slideLayout568.xml"/><Relationship Id="rId8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409700"/>
            <a:ext cx="1115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3302000"/>
            <a:ext cx="111506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81750" y="9398000"/>
            <a:ext cx="228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09379279-4C69-7E42-89DE-4805D1144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842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128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414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954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240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812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384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956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528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409700"/>
            <a:ext cx="1115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3302000"/>
            <a:ext cx="54483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080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66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65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19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78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050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622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194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66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409700"/>
            <a:ext cx="1115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3302000"/>
            <a:ext cx="111506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81750" y="9372600"/>
            <a:ext cx="228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20ABE69E-59DA-A248-9C7D-117720F89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08000" indent="-3683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6600" indent="-3683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65200" indent="-3683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19200" indent="-3683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7800" indent="-3683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05000" indent="-3683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62200" indent="-3683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19400" indent="-3683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6600" indent="-3683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409700"/>
            <a:ext cx="1115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6600" y="3302000"/>
            <a:ext cx="49911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080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66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65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19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78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050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622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194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66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3302000"/>
            <a:ext cx="54483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409700"/>
            <a:ext cx="1115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080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66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65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19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78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050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622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194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66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536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26725" y="8882063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44D4E85-7DD9-CA43-9575-A6D2E3BDF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638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26725" y="8882063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51B39B0E-BE90-6A4B-9BD6-E08959716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741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26725" y="8882063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BE1E23A-96E6-674F-9EFE-84246A492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843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41013" y="8882063"/>
            <a:ext cx="390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D2BD582B-102A-C645-8600-436EF7FB3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945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C091C487-E8B7-234F-A182-28197849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48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5EF419E5-B6BB-EE44-A4EC-9A013D232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3441700"/>
            <a:ext cx="11150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150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3AD50097-5F26-EB4A-8809-F6E21A193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253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066A009-A600-1B4C-B8BA-964FD6A03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355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8EDA0928-BB57-364C-8B45-11B6AFB75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457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14105596-490F-D548-9639-A5C49CF53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560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2313752-BC28-4648-BC0D-DFF333EE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66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9BC5D11A-68AC-8741-8249-1F86E21AA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76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E79C1947-C121-CB45-91CA-3AA411519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86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EB4A8A15-39B5-C14B-B263-A5C4A6A46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96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66E4DF96-EAE0-7249-A029-2ECF5F0E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07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9500D5F-6D44-014B-9FBA-F0028D8BD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451100"/>
            <a:ext cx="111506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991100"/>
            <a:ext cx="11150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0000" y="9334500"/>
            <a:ext cx="292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EABD939F-73A9-684D-860E-840F62663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159000"/>
            <a:ext cx="1115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84200" indent="-444500" algn="l" rtl="0" eaLnBrk="0" fontAlgn="base" hangingPunct="0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12800" indent="-444500" algn="l" rtl="0" eaLnBrk="0" fontAlgn="base" hangingPunct="0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41400" indent="-444500" algn="l" rtl="0" eaLnBrk="0" fontAlgn="base" hangingPunct="0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95400" indent="-444500" algn="l" rtl="0" eaLnBrk="0" fontAlgn="base" hangingPunct="0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24000" indent="-444500" algn="l" rtl="0" eaLnBrk="0" fontAlgn="base" hangingPunct="0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81200" indent="-444500" algn="l" rtl="0" fontAlgn="base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38400" indent="-444500" algn="l" rtl="0" fontAlgn="base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95600" indent="-444500" algn="l" rtl="0" fontAlgn="base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52800" indent="-444500" algn="l" rtl="0" fontAlgn="base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277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0ED634B-52FE-5444-A15D-90D15B863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379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150CA846-5808-EB40-AE85-C5545BFB5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481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9FE90B95-D022-A14C-B577-9627ECECC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584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0163B7AC-CC1E-4E41-86B0-FEAD5B21D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686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4603204-3D75-EA40-A332-1D311EEA2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789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53130521-FAC6-0240-9FD5-9EA00F718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891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CED76CD9-AC7B-8443-AA13-6437C1CC6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993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E2CBC602-27F0-B449-A90F-6EEFDBF92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096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8321F028-CA70-C447-B3C5-B63442279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6743700"/>
            <a:ext cx="111506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198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5E8A25BC-6D8B-CA49-873D-780558F87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301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395DF66A-869E-B64B-B592-14CE2074B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403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8775FDE3-80F3-E541-9BBD-5A58ACD2B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505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3588" y="9423400"/>
            <a:ext cx="3635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DB556F77-35D9-034B-A133-1829F940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8163" indent="-482600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63613" indent="-4064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538288" indent="-3302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187575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838450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956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7528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100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6672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608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3588" y="9423400"/>
            <a:ext cx="3635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2A8892B0-E404-4748-8C0D-5D55F41F6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8163" indent="-482600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63613" indent="-4064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538288" indent="-3302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187575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838450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956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7528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100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6672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710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3588" y="9423400"/>
            <a:ext cx="3635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84C74F7A-17AC-4E4C-BB70-F7569E29B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8163" indent="-482600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63613" indent="-4064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538288" indent="-3302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187575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838450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956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7528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100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6672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title style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text styles</a:t>
            </a:r>
          </a:p>
          <a:p>
            <a:pPr lvl="1"/>
            <a:r>
              <a:rPr lang="en-US">
                <a:sym typeface="Times" charset="0"/>
              </a:rPr>
              <a:t>Second level</a:t>
            </a:r>
          </a:p>
          <a:p>
            <a:pPr lvl="2"/>
            <a:r>
              <a:rPr lang="en-US">
                <a:sym typeface="Times" charset="0"/>
              </a:rPr>
              <a:t>Third level</a:t>
            </a:r>
          </a:p>
          <a:p>
            <a:pPr lvl="3"/>
            <a:r>
              <a:rPr lang="en-US">
                <a:sym typeface="Times" charset="0"/>
              </a:rPr>
              <a:t>Fourth level</a:t>
            </a:r>
          </a:p>
          <a:p>
            <a:pPr lvl="4"/>
            <a:r>
              <a:rPr lang="en-US">
                <a:sym typeface="Times" charset="0"/>
              </a:rPr>
              <a:t>Fifth level</a:t>
            </a:r>
          </a:p>
        </p:txBody>
      </p:sp>
      <p:sp>
        <p:nvSpPr>
          <p:cNvPr id="4813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79088" y="8890000"/>
            <a:ext cx="3937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  <a:sym typeface="Time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673361EC-CFC6-5644-A9DD-82DDAD91F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1pPr>
      <a:lvl2pPr marL="1038225" indent="-406400" algn="l" rtl="0" eaLnBrk="0" fontAlgn="base" hangingPunct="0">
        <a:spcBef>
          <a:spcPts val="10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09463" y="9423400"/>
            <a:ext cx="3349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61BCE4D1-3FDC-774B-A15A-1893276E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017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09463" y="9423400"/>
            <a:ext cx="3349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593016B-84AA-4843-88DE-AE9833B1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120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09463" y="9423400"/>
            <a:ext cx="3349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CBE001F0-F619-3643-85ED-2FBD9D96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6743700"/>
            <a:ext cx="111506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22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09463" y="9423400"/>
            <a:ext cx="3349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786B755-9EB2-C04B-91BC-58EA744A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32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09463" y="9423400"/>
            <a:ext cx="3349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25BB9B6A-9108-5F47-A6E9-757AC2EDE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42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26725" y="8882063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EAF38963-A885-0649-86C3-B50874E27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362200"/>
            <a:ext cx="66929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914900"/>
            <a:ext cx="66929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362200"/>
            <a:ext cx="66929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914900"/>
            <a:ext cx="66929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33500" y="1409700"/>
            <a:ext cx="103505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223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509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795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35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621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0193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765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337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909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830050" y="8978900"/>
            <a:ext cx="33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B6CB52A9-8C2A-C143-8867-1EE0D5FD2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223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509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795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35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621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0193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765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337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909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_XsJlnieD_Y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7jyPSTajxQ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I5iREyCX2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16600" y="1676400"/>
            <a:ext cx="1438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Well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1800" y="2819400"/>
            <a:ext cx="961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hlinkClick r:id="rId2"/>
              </a:rPr>
              <a:t>A simple agricultural system for a shallow well</a:t>
            </a:r>
            <a:r>
              <a:rPr lang="en-US" dirty="0"/>
              <a:t> </a:t>
            </a:r>
            <a:r>
              <a:rPr lang="en-US" sz="1400" dirty="0"/>
              <a:t>(http://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=_</a:t>
            </a:r>
            <a:r>
              <a:rPr lang="en-US" sz="1400" dirty="0" err="1"/>
              <a:t>XsJlnieD_Y</a:t>
            </a:r>
            <a:r>
              <a:rPr lang="en-US" sz="1400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4114800"/>
            <a:ext cx="60706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75438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04800"/>
            <a:ext cx="7543800" cy="91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15673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381000"/>
            <a:ext cx="9754663" cy="87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89553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8" y="914400"/>
            <a:ext cx="10700896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67931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0"/>
            <a:ext cx="10439400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3581400"/>
            <a:ext cx="5867400" cy="60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29417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762000"/>
            <a:ext cx="8714763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2438400"/>
            <a:ext cx="8697843" cy="111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4191000"/>
            <a:ext cx="4470400" cy="48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23980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304800"/>
            <a:ext cx="9067800" cy="91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08098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685800"/>
            <a:ext cx="12084103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5551511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69685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79" y="1524000"/>
            <a:ext cx="1217383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59074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52400"/>
            <a:ext cx="10905162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3657600"/>
            <a:ext cx="11013442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200" y="4572000"/>
            <a:ext cx="570521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50243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219200"/>
            <a:ext cx="8305800" cy="80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623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19013" y="1371600"/>
            <a:ext cx="749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How to build a water tower.</a:t>
            </a:r>
            <a:r>
              <a:rPr lang="en-US" dirty="0"/>
              <a:t>  </a:t>
            </a:r>
            <a:r>
              <a:rPr lang="en-US" sz="1400" dirty="0"/>
              <a:t>(http://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=cI5iREyCX24)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6200" y="685800"/>
            <a:ext cx="842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How to build a </a:t>
            </a:r>
            <a:r>
              <a:rPr lang="en-US" dirty="0">
                <a:hlinkClick r:id="rId3"/>
              </a:rPr>
              <a:t>water tower (Part A) </a:t>
            </a:r>
            <a:r>
              <a:rPr lang="en-US" sz="1400" dirty="0"/>
              <a:t>(http://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=B7jyPSTajxQ)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00" y="3124200"/>
            <a:ext cx="8128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48780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1" y="1371600"/>
            <a:ext cx="1152927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4610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295400"/>
            <a:ext cx="12354177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63874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1283088"/>
            <a:ext cx="11211385" cy="70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85298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1447800"/>
            <a:ext cx="6464300" cy="684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8153400"/>
            <a:ext cx="6223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12865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941068"/>
            <a:ext cx="9177042" cy="78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85592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10" y="1600200"/>
            <a:ext cx="1144353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5608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743200"/>
            <a:ext cx="11031104" cy="281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95567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90" y="1676400"/>
            <a:ext cx="1225913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54081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E6EF5-C16A-D644-8A4D-CAFBAC0648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4283313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253569"/>
            <a:ext cx="9339103" cy="88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63755"/>
      </p:ext>
    </p:extLst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A06D39"/>
      </a:accent1>
      <a:accent2>
        <a:srgbClr val="333399"/>
      </a:accent2>
      <a:accent3>
        <a:srgbClr val="FFFEFF"/>
      </a:accent3>
      <a:accent4>
        <a:srgbClr val="000000"/>
      </a:accent4>
      <a:accent5>
        <a:srgbClr val="CDBAA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E7E6E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1F0F1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 copy 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itle &amp; Bullets copy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Title &amp; Bullets copy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itle &amp; Bullets copy 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Bullets copy 1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Bullets copy 15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le &amp; Bullets copy 8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&amp; Bullets copy 3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&amp; Bullets copy 4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4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&amp; Bullets copy 9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Title &amp; Bullets copy 6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Title &amp; Bullets copy 16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6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Title &amp; Bullets copy 10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Title &amp; Bullets copy 12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Title &amp; Bullets copy 13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3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Title &amp; Bullets copy 14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4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Title &amp; Bullets copy 19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9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Title &amp; Bullets copy 20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0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2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E7E6E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1F0F1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Title &amp; Bullets copy 2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2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Title &amp; Bullets copy 22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2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2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Title &amp; Bullets copy 23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3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_Title &amp; 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C1E1E4"/>
      </a:accent1>
      <a:accent2>
        <a:srgbClr val="333399"/>
      </a:accent2>
      <a:accent3>
        <a:srgbClr val="FFFEFF"/>
      </a:accent3>
      <a:accent4>
        <a:srgbClr val="000000"/>
      </a:accent4>
      <a:accent5>
        <a:srgbClr val="DDEE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_Title &amp; Bullets copy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C1E1E4"/>
      </a:accent1>
      <a:accent2>
        <a:srgbClr val="333399"/>
      </a:accent2>
      <a:accent3>
        <a:srgbClr val="FFFEFF"/>
      </a:accent3>
      <a:accent4>
        <a:srgbClr val="000000"/>
      </a:accent4>
      <a:accent5>
        <a:srgbClr val="DDEE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2_Title &amp; Bullets copy 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C1E1E4"/>
      </a:accent1>
      <a:accent2>
        <a:srgbClr val="333399"/>
      </a:accent2>
      <a:accent3>
        <a:srgbClr val="FFFEFF"/>
      </a:accent3>
      <a:accent4>
        <a:srgbClr val="000000"/>
      </a:accent4>
      <a:accent5>
        <a:srgbClr val="DDEE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华文宋体"/>
        <a:cs typeface="华文宋体"/>
      </a:majorFont>
      <a:minorFont>
        <a:latin typeface="Times"/>
        <a:ea typeface="华文宋体"/>
        <a:cs typeface="华文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_Title &amp; Bullets copy 8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_Title &amp; Bullets copy 9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_Title &amp; Bullets copy 10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_Title &amp; Bullets copy 1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_Title &amp; Bullets copy 12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_Title &amp; 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E7E6E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1F0F1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97386</TotalTime>
  <Pages>0</Pages>
  <Words>87</Words>
  <Characters>0</Characters>
  <Application>Microsoft Macintosh PowerPoint</Application>
  <PresentationFormat>Custom</PresentationFormat>
  <Lines>0</Lines>
  <Paragraphs>25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52</vt:i4>
      </vt:variant>
      <vt:variant>
        <vt:lpstr>Slide Titles</vt:lpstr>
      </vt:variant>
      <vt:variant>
        <vt:i4>21</vt:i4>
      </vt:variant>
    </vt:vector>
  </HeadingPairs>
  <TitlesOfParts>
    <vt:vector size="73" baseType="lpstr"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1_Title &amp; Bullets</vt:lpstr>
      <vt:lpstr>Title &amp; Bullets copy</vt:lpstr>
      <vt:lpstr>Title &amp; Bullets copy 1</vt:lpstr>
      <vt:lpstr>1_Title &amp; Bullets copy</vt:lpstr>
      <vt:lpstr>2_Title &amp; Bullets</vt:lpstr>
      <vt:lpstr>2_Title &amp; Bullets copy</vt:lpstr>
      <vt:lpstr>1_Title &amp; Bullets copy 1</vt:lpstr>
      <vt:lpstr>Title &amp; Bullets copy 2</vt:lpstr>
      <vt:lpstr>Title &amp; Bullets copy 11</vt:lpstr>
      <vt:lpstr>Title &amp; Bullets copy 15</vt:lpstr>
      <vt:lpstr>Title &amp; Bullets copy 8</vt:lpstr>
      <vt:lpstr>Title &amp; Bullets copy 3</vt:lpstr>
      <vt:lpstr>Title &amp; Bullets copy 4</vt:lpstr>
      <vt:lpstr>Title &amp; Bullets copy 9</vt:lpstr>
      <vt:lpstr>Title &amp; Bullets copy 5</vt:lpstr>
      <vt:lpstr>Title &amp; Bullets copy 6</vt:lpstr>
      <vt:lpstr>Bullets</vt:lpstr>
      <vt:lpstr>Title &amp; Bullets copy 16</vt:lpstr>
      <vt:lpstr>Title &amp; Bullets copy 10</vt:lpstr>
      <vt:lpstr>Title &amp; Bullets copy 12</vt:lpstr>
      <vt:lpstr>Title &amp; Bullets copy 13</vt:lpstr>
      <vt:lpstr>Title &amp; Bullets copy 14</vt:lpstr>
      <vt:lpstr>Title &amp; Bullets copy 17</vt:lpstr>
      <vt:lpstr>Title &amp; Bullets copy 18</vt:lpstr>
      <vt:lpstr>Title &amp; Bullets copy 19</vt:lpstr>
      <vt:lpstr>Title &amp; Bullets copy 20</vt:lpstr>
      <vt:lpstr>Title &amp; Bullets copy 21</vt:lpstr>
      <vt:lpstr>Title &amp; Bullets copy 22</vt:lpstr>
      <vt:lpstr>Title &amp; Bullets copy 23</vt:lpstr>
      <vt:lpstr>3_Title &amp; Bullets</vt:lpstr>
      <vt:lpstr>3_Title &amp; Bullets copy</vt:lpstr>
      <vt:lpstr>2_Title &amp; Bullets copy 1</vt:lpstr>
      <vt:lpstr>1_Blank</vt:lpstr>
      <vt:lpstr>1_Title &amp; Bullets copy 8</vt:lpstr>
      <vt:lpstr>1_Title &amp; Bullets copy 9</vt:lpstr>
      <vt:lpstr>1_Title &amp; Bullets copy 10</vt:lpstr>
      <vt:lpstr>1_Title &amp; Bullets copy 11</vt:lpstr>
      <vt:lpstr>1_Title &amp; Bullets copy 12</vt:lpstr>
      <vt:lpstr>4_Title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Gregory</cp:lastModifiedBy>
  <cp:revision>278</cp:revision>
  <cp:lastPrinted>2013-10-28T14:29:22Z</cp:lastPrinted>
  <dcterms:modified xsi:type="dcterms:W3CDTF">2013-10-30T12:56:07Z</dcterms:modified>
</cp:coreProperties>
</file>